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32"/>
  </p:notesMasterIdLst>
  <p:handoutMasterIdLst>
    <p:handoutMasterId r:id="rId33"/>
  </p:handoutMasterIdLst>
  <p:sldIdLst>
    <p:sldId id="2076136291" r:id="rId6"/>
    <p:sldId id="2076136293" r:id="rId7"/>
    <p:sldId id="2076136294" r:id="rId8"/>
    <p:sldId id="2076136308" r:id="rId9"/>
    <p:sldId id="2076136303" r:id="rId10"/>
    <p:sldId id="2076136304" r:id="rId11"/>
    <p:sldId id="2076136305" r:id="rId12"/>
    <p:sldId id="2076136314" r:id="rId13"/>
    <p:sldId id="2076136317" r:id="rId14"/>
    <p:sldId id="2076136318" r:id="rId15"/>
    <p:sldId id="2076136319" r:id="rId16"/>
    <p:sldId id="2076136328" r:id="rId17"/>
    <p:sldId id="2076136320" r:id="rId18"/>
    <p:sldId id="2076136321" r:id="rId19"/>
    <p:sldId id="2076136329" r:id="rId20"/>
    <p:sldId id="2076136323" r:id="rId21"/>
    <p:sldId id="2076136330" r:id="rId22"/>
    <p:sldId id="2076136322" r:id="rId23"/>
    <p:sldId id="2076136331" r:id="rId24"/>
    <p:sldId id="2076136324" r:id="rId25"/>
    <p:sldId id="2076136332" r:id="rId26"/>
    <p:sldId id="2076136333" r:id="rId27"/>
    <p:sldId id="2076136327" r:id="rId28"/>
    <p:sldId id="2076136302" r:id="rId29"/>
    <p:sldId id="2076136299" r:id="rId30"/>
    <p:sldId id="2076136279" r:id="rId31"/>
  </p:sldIdLst>
  <p:sldSz cx="14630400" cy="8229600"/>
  <p:notesSz cx="6858000" cy="9144000"/>
  <p:embeddedFontLst>
    <p:embeddedFont>
      <p:font typeface="Calibri" panose="020F0502020204030204" pitchFamily="34" charset="0"/>
      <p:regular r:id="rId34"/>
      <p:bold r:id="rId35"/>
      <p:italic r:id="rId36"/>
      <p:boldItalic r:id="rId37"/>
    </p:embeddedFont>
    <p:embeddedFont>
      <p:font typeface="Maersk Headline Light" pitchFamily="2" charset="77"/>
      <p:regular r:id="rId38"/>
      <p:italic r:id="rId39"/>
    </p:embeddedFont>
    <p:embeddedFont>
      <p:font typeface="Poppins" pitchFamily="2" charset="77"/>
      <p:regular r:id="rId40"/>
      <p:bold r:id="rId41"/>
      <p:italic r:id="rId42"/>
      <p:boldItalic r:id="rId43"/>
    </p:embeddedFont>
    <p:embeddedFont>
      <p:font typeface="Poppins Light" panose="020B0604020202020204" pitchFamily="34" charset="0"/>
      <p:regular r:id="rId44"/>
      <p:italic r:id="rId45"/>
    </p:embeddedFont>
    <p:embeddedFont>
      <p:font typeface="Segoe UI" panose="020B0502040204020203" pitchFamily="34" charset="0"/>
      <p:regular r:id="rId46"/>
      <p:bold r:id="rId47"/>
      <p:italic r:id="rId48"/>
      <p:boldItalic r:id="rId49"/>
    </p:embeddedFont>
    <p:embeddedFont>
      <p:font typeface="Segoe UI Semibold" panose="020B0502040204020203" pitchFamily="34" charset="0"/>
      <p:regular r:id="rId50"/>
      <p:bold r:id="rId51"/>
      <p:italic r:id="rId52"/>
      <p:boldItalic r:id="rId53"/>
    </p:embeddedFont>
    <p:embeddedFont>
      <p:font typeface="Segoe UI Semibold (Headings)" panose="020B0502040204020203" pitchFamily="34" charset="0"/>
      <p:regular r:id="rId54"/>
      <p:bold r:id="rId55"/>
      <p:italic r:id="rId56"/>
      <p:boldItalic r:id="rId57"/>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91"/>
            <p14:sldId id="2076136293"/>
            <p14:sldId id="2076136294"/>
            <p14:sldId id="2076136308"/>
            <p14:sldId id="2076136303"/>
            <p14:sldId id="2076136304"/>
            <p14:sldId id="2076136305"/>
            <p14:sldId id="2076136314"/>
            <p14:sldId id="2076136317"/>
            <p14:sldId id="2076136318"/>
            <p14:sldId id="2076136319"/>
            <p14:sldId id="2076136328"/>
            <p14:sldId id="2076136320"/>
            <p14:sldId id="2076136321"/>
            <p14:sldId id="2076136329"/>
            <p14:sldId id="2076136323"/>
            <p14:sldId id="2076136330"/>
            <p14:sldId id="2076136322"/>
            <p14:sldId id="2076136331"/>
            <p14:sldId id="2076136324"/>
            <p14:sldId id="2076136332"/>
            <p14:sldId id="2076136333"/>
            <p14:sldId id="2076136327"/>
            <p14:sldId id="2076136302"/>
            <p14:sldId id="2076136299"/>
            <p14:sldId id="207613627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F00B"/>
    <a:srgbClr val="A3F6FF"/>
    <a:srgbClr val="012F91"/>
    <a:srgbClr val="08023F"/>
    <a:srgbClr val="FFFFFF"/>
    <a:srgbClr val="53EDFF"/>
    <a:srgbClr val="50E6FF"/>
    <a:srgbClr val="0078D4"/>
    <a:srgbClr val="53EFFF"/>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87F23-D6DD-1049-B50F-F44F02C54C84}" v="1496" dt="2022-10-16T18:05:11.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6" autoAdjust="0"/>
    <p:restoredTop sz="85045" autoAdjust="0"/>
  </p:normalViewPr>
  <p:slideViewPr>
    <p:cSldViewPr snapToGrid="0" snapToObjects="1">
      <p:cViewPr varScale="1">
        <p:scale>
          <a:sx n="110" d="100"/>
          <a:sy n="110" d="100"/>
        </p:scale>
        <p:origin x="1112" y="16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6.fntdata"/><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8.fntdata"/><Relationship Id="rId54" Type="http://schemas.openxmlformats.org/officeDocument/2006/relationships/font" Target="fonts/font21.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hyperlink" Target="https://swaminathanvetri.in/"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swaminathanvetri.i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4714E-EF2E-7643-A847-8B927C0A9E42}" type="doc">
      <dgm:prSet loTypeId="urn:microsoft.com/office/officeart/2008/layout/LinedList" loCatId="relationship" qsTypeId="urn:microsoft.com/office/officeart/2005/8/quickstyle/simple1" qsCatId="simple" csTypeId="urn:microsoft.com/office/officeart/2005/8/colors/accent1_2" csCatId="accent1" phldr="1"/>
      <dgm:spPr/>
      <dgm:t>
        <a:bodyPr/>
        <a:lstStyle/>
        <a:p>
          <a:endParaRPr lang="en-GB"/>
        </a:p>
      </dgm:t>
    </dgm:pt>
    <dgm:pt modelId="{E992C3A2-2ACF-7040-91BA-315B4AB1B340}">
      <dgm:prSet/>
      <dgm:spPr/>
      <dgm:t>
        <a:bodyPr/>
        <a:lstStyle/>
        <a:p>
          <a:r>
            <a:rPr lang="en-IN" baseline="0"/>
            <a:t>Dad of 2 little princess </a:t>
          </a:r>
          <a:r>
            <a:rPr lang="en-IN" baseline="0">
              <a:sym typeface="Wingdings" pitchFamily="2" charset="2"/>
            </a:rPr>
            <a:t></a:t>
          </a:r>
          <a:r>
            <a:rPr lang="en-IN" baseline="0"/>
            <a:t> </a:t>
          </a:r>
          <a:endParaRPr lang="en-IN"/>
        </a:p>
      </dgm:t>
    </dgm:pt>
    <dgm:pt modelId="{3FF69F8C-3D2D-CC4B-A649-5E7E2E597F38}" type="parTrans" cxnId="{D63B9FA2-FD0A-EB46-8857-A4F4DD7023D7}">
      <dgm:prSet/>
      <dgm:spPr/>
      <dgm:t>
        <a:bodyPr/>
        <a:lstStyle/>
        <a:p>
          <a:endParaRPr lang="en-GB"/>
        </a:p>
      </dgm:t>
    </dgm:pt>
    <dgm:pt modelId="{8C591295-65A0-2343-B23C-CAC1B57DE9D6}" type="sibTrans" cxnId="{D63B9FA2-FD0A-EB46-8857-A4F4DD7023D7}">
      <dgm:prSet/>
      <dgm:spPr/>
      <dgm:t>
        <a:bodyPr/>
        <a:lstStyle/>
        <a:p>
          <a:endParaRPr lang="en-GB"/>
        </a:p>
      </dgm:t>
    </dgm:pt>
    <dgm:pt modelId="{07341A71-F25C-4543-BA25-040DCA6DD0BE}">
      <dgm:prSet/>
      <dgm:spPr/>
      <dgm:t>
        <a:bodyPr/>
        <a:lstStyle/>
        <a:p>
          <a:r>
            <a:rPr lang="en-IN" baseline="0" dirty="0"/>
            <a:t>Cloud Solution Architect at Maersk Technology Centre, Bengaluru</a:t>
          </a:r>
          <a:endParaRPr lang="en-IN" dirty="0"/>
        </a:p>
      </dgm:t>
    </dgm:pt>
    <dgm:pt modelId="{EF78F08F-E0FF-8240-8351-99FDC6476BED}" type="parTrans" cxnId="{FECC556F-257B-5345-A0FB-B3C276593AEA}">
      <dgm:prSet/>
      <dgm:spPr/>
      <dgm:t>
        <a:bodyPr/>
        <a:lstStyle/>
        <a:p>
          <a:endParaRPr lang="en-GB"/>
        </a:p>
      </dgm:t>
    </dgm:pt>
    <dgm:pt modelId="{E1D9A716-705A-674C-8AF9-9B3F90ED498F}" type="sibTrans" cxnId="{FECC556F-257B-5345-A0FB-B3C276593AEA}">
      <dgm:prSet/>
      <dgm:spPr/>
      <dgm:t>
        <a:bodyPr/>
        <a:lstStyle/>
        <a:p>
          <a:endParaRPr lang="en-GB"/>
        </a:p>
      </dgm:t>
    </dgm:pt>
    <dgm:pt modelId="{7D29C43B-03F4-5747-9A19-6172115824CA}">
      <dgm:prSet/>
      <dgm:spPr/>
      <dgm:t>
        <a:bodyPr/>
        <a:lstStyle/>
        <a:p>
          <a:r>
            <a:rPr lang="en-IN" baseline="0" dirty="0"/>
            <a:t>Microsoft MVP – Developer Technologies since 2016</a:t>
          </a:r>
          <a:endParaRPr lang="en-IN" dirty="0"/>
        </a:p>
      </dgm:t>
    </dgm:pt>
    <dgm:pt modelId="{3D61E0E3-344D-A44D-8689-D1A71F85C914}" type="parTrans" cxnId="{47CB635B-A105-D145-8FA3-268224499BBA}">
      <dgm:prSet/>
      <dgm:spPr/>
      <dgm:t>
        <a:bodyPr/>
        <a:lstStyle/>
        <a:p>
          <a:endParaRPr lang="en-GB"/>
        </a:p>
      </dgm:t>
    </dgm:pt>
    <dgm:pt modelId="{F6BB7675-66B3-154A-A6E9-32EF56EE206B}" type="sibTrans" cxnId="{47CB635B-A105-D145-8FA3-268224499BBA}">
      <dgm:prSet/>
      <dgm:spPr/>
      <dgm:t>
        <a:bodyPr/>
        <a:lstStyle/>
        <a:p>
          <a:endParaRPr lang="en-GB"/>
        </a:p>
      </dgm:t>
    </dgm:pt>
    <dgm:pt modelId="{D025C08E-4ED2-9041-A5A7-D402C75737A0}">
      <dgm:prSet/>
      <dgm:spPr/>
      <dgm:t>
        <a:bodyPr/>
        <a:lstStyle/>
        <a:p>
          <a:r>
            <a:rPr lang="en-IN" baseline="0"/>
            <a:t>Member of .NET Foundation</a:t>
          </a:r>
          <a:endParaRPr lang="en-IN"/>
        </a:p>
      </dgm:t>
    </dgm:pt>
    <dgm:pt modelId="{F65F8557-D7B7-134C-BB52-41FA546AB050}" type="parTrans" cxnId="{BACE9A2F-7DA9-2A40-BF12-A0FD2B9EEED1}">
      <dgm:prSet/>
      <dgm:spPr/>
      <dgm:t>
        <a:bodyPr/>
        <a:lstStyle/>
        <a:p>
          <a:endParaRPr lang="en-GB"/>
        </a:p>
      </dgm:t>
    </dgm:pt>
    <dgm:pt modelId="{3B3ED14D-B628-3E44-8288-44332370278F}" type="sibTrans" cxnId="{BACE9A2F-7DA9-2A40-BF12-A0FD2B9EEED1}">
      <dgm:prSet/>
      <dgm:spPr/>
      <dgm:t>
        <a:bodyPr/>
        <a:lstStyle/>
        <a:p>
          <a:endParaRPr lang="en-GB"/>
        </a:p>
      </dgm:t>
    </dgm:pt>
    <dgm:pt modelId="{C2CBD297-83A3-704A-834F-DD4259C994D3}">
      <dgm:prSet/>
      <dgm:spPr/>
      <dgm:t>
        <a:bodyPr/>
        <a:lstStyle/>
        <a:p>
          <a:r>
            <a:rPr lang="en-IN" baseline="0"/>
            <a:t>Twitter/GitHub - @svswaminathan</a:t>
          </a:r>
          <a:endParaRPr lang="en-IN"/>
        </a:p>
      </dgm:t>
    </dgm:pt>
    <dgm:pt modelId="{15B28A66-9994-E14B-B06A-3960C7A45341}" type="parTrans" cxnId="{DC58AA41-1F9F-AA47-BFCC-A882E8F44326}">
      <dgm:prSet/>
      <dgm:spPr/>
      <dgm:t>
        <a:bodyPr/>
        <a:lstStyle/>
        <a:p>
          <a:endParaRPr lang="en-GB"/>
        </a:p>
      </dgm:t>
    </dgm:pt>
    <dgm:pt modelId="{E6B37B67-3924-4A47-BB82-BDC4F84C28E2}" type="sibTrans" cxnId="{DC58AA41-1F9F-AA47-BFCC-A882E8F44326}">
      <dgm:prSet/>
      <dgm:spPr/>
      <dgm:t>
        <a:bodyPr/>
        <a:lstStyle/>
        <a:p>
          <a:endParaRPr lang="en-GB"/>
        </a:p>
      </dgm:t>
    </dgm:pt>
    <dgm:pt modelId="{D1D61E32-88E6-124F-A13B-BD433CD22CB0}">
      <dgm:prSet/>
      <dgm:spPr/>
      <dgm:t>
        <a:bodyPr/>
        <a:lstStyle/>
        <a:p>
          <a:r>
            <a:rPr lang="en-IN" baseline="0"/>
            <a:t>LinkedIn/YouTube – SwaminathanVetri</a:t>
          </a:r>
          <a:endParaRPr lang="en-IN"/>
        </a:p>
      </dgm:t>
    </dgm:pt>
    <dgm:pt modelId="{4BB1997A-CEC3-C348-BA70-4FCEC0C808A5}" type="parTrans" cxnId="{743522D3-31A6-EB4E-B754-3EC76009E556}">
      <dgm:prSet/>
      <dgm:spPr/>
      <dgm:t>
        <a:bodyPr/>
        <a:lstStyle/>
        <a:p>
          <a:endParaRPr lang="en-GB"/>
        </a:p>
      </dgm:t>
    </dgm:pt>
    <dgm:pt modelId="{75979741-36C5-5241-804E-9D1096D9D4F1}" type="sibTrans" cxnId="{743522D3-31A6-EB4E-B754-3EC76009E556}">
      <dgm:prSet/>
      <dgm:spPr/>
      <dgm:t>
        <a:bodyPr/>
        <a:lstStyle/>
        <a:p>
          <a:endParaRPr lang="en-GB"/>
        </a:p>
      </dgm:t>
    </dgm:pt>
    <dgm:pt modelId="{20AB526F-5FCC-F74B-AEB2-075AAAA729CF}">
      <dgm:prSet/>
      <dgm:spPr/>
      <dgm:t>
        <a:bodyPr/>
        <a:lstStyle/>
        <a:p>
          <a:r>
            <a:rPr lang="en-IN" baseline="0"/>
            <a:t>Blog – </a:t>
          </a:r>
          <a:r>
            <a:rPr lang="en-IN" baseline="0">
              <a:hlinkClick xmlns:r="http://schemas.openxmlformats.org/officeDocument/2006/relationships" r:id="rId1"/>
            </a:rPr>
            <a:t>https://swaminathanvetri.in</a:t>
          </a:r>
          <a:endParaRPr lang="en-IN"/>
        </a:p>
      </dgm:t>
    </dgm:pt>
    <dgm:pt modelId="{B3148F97-8D44-4C4E-AA2D-3AFD48784BAC}" type="parTrans" cxnId="{4B8EB99B-5AE9-7147-9363-A507EC24FB35}">
      <dgm:prSet/>
      <dgm:spPr/>
      <dgm:t>
        <a:bodyPr/>
        <a:lstStyle/>
        <a:p>
          <a:endParaRPr lang="en-GB"/>
        </a:p>
      </dgm:t>
    </dgm:pt>
    <dgm:pt modelId="{99B175E7-2D62-D541-B973-C4786BD830AA}" type="sibTrans" cxnId="{4B8EB99B-5AE9-7147-9363-A507EC24FB35}">
      <dgm:prSet/>
      <dgm:spPr/>
      <dgm:t>
        <a:bodyPr/>
        <a:lstStyle/>
        <a:p>
          <a:endParaRPr lang="en-GB"/>
        </a:p>
      </dgm:t>
    </dgm:pt>
    <dgm:pt modelId="{94401FC2-C7CE-6B49-9053-77EEB7B91AD6}">
      <dgm:prSet/>
      <dgm:spPr/>
      <dgm:t>
        <a:bodyPr/>
        <a:lstStyle/>
        <a:p>
          <a:r>
            <a:rPr lang="en-IN" baseline="0"/>
            <a:t>Photography, Travelling, Blogging, Home automation</a:t>
          </a:r>
          <a:endParaRPr lang="en-IN"/>
        </a:p>
      </dgm:t>
    </dgm:pt>
    <dgm:pt modelId="{5ABB0A38-E5C2-D940-95B2-CA9BCDEC2324}" type="parTrans" cxnId="{F23C0EEE-562B-354B-BEC6-A61BE22E6342}">
      <dgm:prSet/>
      <dgm:spPr/>
      <dgm:t>
        <a:bodyPr/>
        <a:lstStyle/>
        <a:p>
          <a:endParaRPr lang="en-GB"/>
        </a:p>
      </dgm:t>
    </dgm:pt>
    <dgm:pt modelId="{9CEFA826-E620-0C4A-9B67-5AE80FE158B4}" type="sibTrans" cxnId="{F23C0EEE-562B-354B-BEC6-A61BE22E6342}">
      <dgm:prSet/>
      <dgm:spPr/>
      <dgm:t>
        <a:bodyPr/>
        <a:lstStyle/>
        <a:p>
          <a:endParaRPr lang="en-GB"/>
        </a:p>
      </dgm:t>
    </dgm:pt>
    <dgm:pt modelId="{F6933029-3A51-6C4A-AE76-290D58819DE5}" type="pres">
      <dgm:prSet presAssocID="{0374714E-EF2E-7643-A847-8B927C0A9E42}" presName="vert0" presStyleCnt="0">
        <dgm:presLayoutVars>
          <dgm:dir/>
          <dgm:animOne val="branch"/>
          <dgm:animLvl val="lvl"/>
        </dgm:presLayoutVars>
      </dgm:prSet>
      <dgm:spPr/>
    </dgm:pt>
    <dgm:pt modelId="{E53707C8-7409-8741-9BF8-3E3B6331CC1C}" type="pres">
      <dgm:prSet presAssocID="{E992C3A2-2ACF-7040-91BA-315B4AB1B340}" presName="thickLine" presStyleLbl="alignNode1" presStyleIdx="0" presStyleCnt="8"/>
      <dgm:spPr/>
    </dgm:pt>
    <dgm:pt modelId="{B3CDFD31-FCF5-2143-857A-F00A35ECB8CF}" type="pres">
      <dgm:prSet presAssocID="{E992C3A2-2ACF-7040-91BA-315B4AB1B340}" presName="horz1" presStyleCnt="0"/>
      <dgm:spPr/>
    </dgm:pt>
    <dgm:pt modelId="{760FC392-4D17-1949-9D91-3284C4C2DD72}" type="pres">
      <dgm:prSet presAssocID="{E992C3A2-2ACF-7040-91BA-315B4AB1B340}" presName="tx1" presStyleLbl="revTx" presStyleIdx="0" presStyleCnt="8"/>
      <dgm:spPr/>
    </dgm:pt>
    <dgm:pt modelId="{210C96B9-D1D8-BB45-AE39-8558DED80633}" type="pres">
      <dgm:prSet presAssocID="{E992C3A2-2ACF-7040-91BA-315B4AB1B340}" presName="vert1" presStyleCnt="0"/>
      <dgm:spPr/>
    </dgm:pt>
    <dgm:pt modelId="{23B77210-AC8F-C340-8F12-0D744C95DC82}" type="pres">
      <dgm:prSet presAssocID="{07341A71-F25C-4543-BA25-040DCA6DD0BE}" presName="thickLine" presStyleLbl="alignNode1" presStyleIdx="1" presStyleCnt="8"/>
      <dgm:spPr/>
    </dgm:pt>
    <dgm:pt modelId="{2DE92B1E-DD7E-4145-A1C1-B570BAF7FFB8}" type="pres">
      <dgm:prSet presAssocID="{07341A71-F25C-4543-BA25-040DCA6DD0BE}" presName="horz1" presStyleCnt="0"/>
      <dgm:spPr/>
    </dgm:pt>
    <dgm:pt modelId="{D5CF3EF8-87A2-6E47-83E9-E890C9613C2A}" type="pres">
      <dgm:prSet presAssocID="{07341A71-F25C-4543-BA25-040DCA6DD0BE}" presName="tx1" presStyleLbl="revTx" presStyleIdx="1" presStyleCnt="8"/>
      <dgm:spPr/>
    </dgm:pt>
    <dgm:pt modelId="{08856BEC-DAD7-7747-B5E0-373BC8DE7953}" type="pres">
      <dgm:prSet presAssocID="{07341A71-F25C-4543-BA25-040DCA6DD0BE}" presName="vert1" presStyleCnt="0"/>
      <dgm:spPr/>
    </dgm:pt>
    <dgm:pt modelId="{B366B022-89BA-8F43-9ED1-9F75E4B93026}" type="pres">
      <dgm:prSet presAssocID="{7D29C43B-03F4-5747-9A19-6172115824CA}" presName="thickLine" presStyleLbl="alignNode1" presStyleIdx="2" presStyleCnt="8"/>
      <dgm:spPr/>
    </dgm:pt>
    <dgm:pt modelId="{490783F1-2A12-114A-8F8D-D070780BC5AC}" type="pres">
      <dgm:prSet presAssocID="{7D29C43B-03F4-5747-9A19-6172115824CA}" presName="horz1" presStyleCnt="0"/>
      <dgm:spPr/>
    </dgm:pt>
    <dgm:pt modelId="{BD0D396B-4CD9-6D4E-8BCB-E78165F94F96}" type="pres">
      <dgm:prSet presAssocID="{7D29C43B-03F4-5747-9A19-6172115824CA}" presName="tx1" presStyleLbl="revTx" presStyleIdx="2" presStyleCnt="8"/>
      <dgm:spPr/>
    </dgm:pt>
    <dgm:pt modelId="{7A963539-F4EF-2B4E-AB97-7A3D446DD901}" type="pres">
      <dgm:prSet presAssocID="{7D29C43B-03F4-5747-9A19-6172115824CA}" presName="vert1" presStyleCnt="0"/>
      <dgm:spPr/>
    </dgm:pt>
    <dgm:pt modelId="{BBB2CDDF-5982-1A46-B905-1C1FD9FC6E2A}" type="pres">
      <dgm:prSet presAssocID="{D025C08E-4ED2-9041-A5A7-D402C75737A0}" presName="thickLine" presStyleLbl="alignNode1" presStyleIdx="3" presStyleCnt="8"/>
      <dgm:spPr/>
    </dgm:pt>
    <dgm:pt modelId="{8C6337F7-464F-2C4E-AE7B-2FC0B841D23C}" type="pres">
      <dgm:prSet presAssocID="{D025C08E-4ED2-9041-A5A7-D402C75737A0}" presName="horz1" presStyleCnt="0"/>
      <dgm:spPr/>
    </dgm:pt>
    <dgm:pt modelId="{65D44A38-2891-DC4C-9436-F5270A533172}" type="pres">
      <dgm:prSet presAssocID="{D025C08E-4ED2-9041-A5A7-D402C75737A0}" presName="tx1" presStyleLbl="revTx" presStyleIdx="3" presStyleCnt="8"/>
      <dgm:spPr/>
    </dgm:pt>
    <dgm:pt modelId="{2E769A3F-ED47-5E4C-B029-47B3CCAFC8DE}" type="pres">
      <dgm:prSet presAssocID="{D025C08E-4ED2-9041-A5A7-D402C75737A0}" presName="vert1" presStyleCnt="0"/>
      <dgm:spPr/>
    </dgm:pt>
    <dgm:pt modelId="{E5F6D8AF-A16E-2043-A4CE-74CEAE66B533}" type="pres">
      <dgm:prSet presAssocID="{C2CBD297-83A3-704A-834F-DD4259C994D3}" presName="thickLine" presStyleLbl="alignNode1" presStyleIdx="4" presStyleCnt="8"/>
      <dgm:spPr/>
    </dgm:pt>
    <dgm:pt modelId="{3B6424D6-7D78-7341-AAE2-3E6E539E5005}" type="pres">
      <dgm:prSet presAssocID="{C2CBD297-83A3-704A-834F-DD4259C994D3}" presName="horz1" presStyleCnt="0"/>
      <dgm:spPr/>
    </dgm:pt>
    <dgm:pt modelId="{5A12FF16-17F9-8A42-9DEA-7FBED212251E}" type="pres">
      <dgm:prSet presAssocID="{C2CBD297-83A3-704A-834F-DD4259C994D3}" presName="tx1" presStyleLbl="revTx" presStyleIdx="4" presStyleCnt="8"/>
      <dgm:spPr/>
    </dgm:pt>
    <dgm:pt modelId="{B91B589D-9AA5-5A4D-A6DC-3C7E1B701FF7}" type="pres">
      <dgm:prSet presAssocID="{C2CBD297-83A3-704A-834F-DD4259C994D3}" presName="vert1" presStyleCnt="0"/>
      <dgm:spPr/>
    </dgm:pt>
    <dgm:pt modelId="{07093D1F-38B6-DA4C-B425-C0E4F82A514A}" type="pres">
      <dgm:prSet presAssocID="{D1D61E32-88E6-124F-A13B-BD433CD22CB0}" presName="thickLine" presStyleLbl="alignNode1" presStyleIdx="5" presStyleCnt="8"/>
      <dgm:spPr/>
    </dgm:pt>
    <dgm:pt modelId="{41F95F13-AB11-5548-A115-3884335AABC0}" type="pres">
      <dgm:prSet presAssocID="{D1D61E32-88E6-124F-A13B-BD433CD22CB0}" presName="horz1" presStyleCnt="0"/>
      <dgm:spPr/>
    </dgm:pt>
    <dgm:pt modelId="{EB21B04C-C6EE-D84E-B478-243C1E90381A}" type="pres">
      <dgm:prSet presAssocID="{D1D61E32-88E6-124F-A13B-BD433CD22CB0}" presName="tx1" presStyleLbl="revTx" presStyleIdx="5" presStyleCnt="8"/>
      <dgm:spPr/>
    </dgm:pt>
    <dgm:pt modelId="{B8FD5568-673B-B848-B2B0-CDCB3E132268}" type="pres">
      <dgm:prSet presAssocID="{D1D61E32-88E6-124F-A13B-BD433CD22CB0}" presName="vert1" presStyleCnt="0"/>
      <dgm:spPr/>
    </dgm:pt>
    <dgm:pt modelId="{5C71C700-0477-1B48-9ABD-52BD66AA103C}" type="pres">
      <dgm:prSet presAssocID="{20AB526F-5FCC-F74B-AEB2-075AAAA729CF}" presName="thickLine" presStyleLbl="alignNode1" presStyleIdx="6" presStyleCnt="8"/>
      <dgm:spPr/>
    </dgm:pt>
    <dgm:pt modelId="{15CC29A4-F489-7B4B-9A05-D24648BD199D}" type="pres">
      <dgm:prSet presAssocID="{20AB526F-5FCC-F74B-AEB2-075AAAA729CF}" presName="horz1" presStyleCnt="0"/>
      <dgm:spPr/>
    </dgm:pt>
    <dgm:pt modelId="{1E34C5FE-9DF0-554F-801E-2FFCFAD5BB26}" type="pres">
      <dgm:prSet presAssocID="{20AB526F-5FCC-F74B-AEB2-075AAAA729CF}" presName="tx1" presStyleLbl="revTx" presStyleIdx="6" presStyleCnt="8"/>
      <dgm:spPr/>
    </dgm:pt>
    <dgm:pt modelId="{821122B2-80BF-EA45-8FFD-727BC3E75702}" type="pres">
      <dgm:prSet presAssocID="{20AB526F-5FCC-F74B-AEB2-075AAAA729CF}" presName="vert1" presStyleCnt="0"/>
      <dgm:spPr/>
    </dgm:pt>
    <dgm:pt modelId="{6D2C50E3-5BAD-2B4A-8255-08FC8788DCD8}" type="pres">
      <dgm:prSet presAssocID="{94401FC2-C7CE-6B49-9053-77EEB7B91AD6}" presName="thickLine" presStyleLbl="alignNode1" presStyleIdx="7" presStyleCnt="8"/>
      <dgm:spPr/>
    </dgm:pt>
    <dgm:pt modelId="{00407968-5406-A049-8DF2-280C1671BE09}" type="pres">
      <dgm:prSet presAssocID="{94401FC2-C7CE-6B49-9053-77EEB7B91AD6}" presName="horz1" presStyleCnt="0"/>
      <dgm:spPr/>
    </dgm:pt>
    <dgm:pt modelId="{32168A47-A46B-EE41-A579-DDE349B7C4CC}" type="pres">
      <dgm:prSet presAssocID="{94401FC2-C7CE-6B49-9053-77EEB7B91AD6}" presName="tx1" presStyleLbl="revTx" presStyleIdx="7" presStyleCnt="8"/>
      <dgm:spPr/>
    </dgm:pt>
    <dgm:pt modelId="{6F54FE4A-4373-9242-9DF0-9F82F53B139C}" type="pres">
      <dgm:prSet presAssocID="{94401FC2-C7CE-6B49-9053-77EEB7B91AD6}" presName="vert1" presStyleCnt="0"/>
      <dgm:spPr/>
    </dgm:pt>
  </dgm:ptLst>
  <dgm:cxnLst>
    <dgm:cxn modelId="{BACE9A2F-7DA9-2A40-BF12-A0FD2B9EEED1}" srcId="{0374714E-EF2E-7643-A847-8B927C0A9E42}" destId="{D025C08E-4ED2-9041-A5A7-D402C75737A0}" srcOrd="3" destOrd="0" parTransId="{F65F8557-D7B7-134C-BB52-41FA546AB050}" sibTransId="{3B3ED14D-B628-3E44-8288-44332370278F}"/>
    <dgm:cxn modelId="{0736C53F-0D11-4B48-89D2-C16BC569C0CD}" type="presOf" srcId="{20AB526F-5FCC-F74B-AEB2-075AAAA729CF}" destId="{1E34C5FE-9DF0-554F-801E-2FFCFAD5BB26}" srcOrd="0" destOrd="0" presId="urn:microsoft.com/office/officeart/2008/layout/LinedList"/>
    <dgm:cxn modelId="{DC58AA41-1F9F-AA47-BFCC-A882E8F44326}" srcId="{0374714E-EF2E-7643-A847-8B927C0A9E42}" destId="{C2CBD297-83A3-704A-834F-DD4259C994D3}" srcOrd="4" destOrd="0" parTransId="{15B28A66-9994-E14B-B06A-3960C7A45341}" sibTransId="{E6B37B67-3924-4A47-BB82-BDC4F84C28E2}"/>
    <dgm:cxn modelId="{03568958-D9F4-324A-BEB3-909A33128E20}" type="presOf" srcId="{E992C3A2-2ACF-7040-91BA-315B4AB1B340}" destId="{760FC392-4D17-1949-9D91-3284C4C2DD72}" srcOrd="0" destOrd="0" presId="urn:microsoft.com/office/officeart/2008/layout/LinedList"/>
    <dgm:cxn modelId="{47CB635B-A105-D145-8FA3-268224499BBA}" srcId="{0374714E-EF2E-7643-A847-8B927C0A9E42}" destId="{7D29C43B-03F4-5747-9A19-6172115824CA}" srcOrd="2" destOrd="0" parTransId="{3D61E0E3-344D-A44D-8689-D1A71F85C914}" sibTransId="{F6BB7675-66B3-154A-A6E9-32EF56EE206B}"/>
    <dgm:cxn modelId="{F2489B66-69D9-9141-99FC-20842EF4C427}" type="presOf" srcId="{0374714E-EF2E-7643-A847-8B927C0A9E42}" destId="{F6933029-3A51-6C4A-AE76-290D58819DE5}" srcOrd="0" destOrd="0" presId="urn:microsoft.com/office/officeart/2008/layout/LinedList"/>
    <dgm:cxn modelId="{2D40EF68-5016-714E-AB6D-CF7B30CC4533}" type="presOf" srcId="{D025C08E-4ED2-9041-A5A7-D402C75737A0}" destId="{65D44A38-2891-DC4C-9436-F5270A533172}" srcOrd="0" destOrd="0" presId="urn:microsoft.com/office/officeart/2008/layout/LinedList"/>
    <dgm:cxn modelId="{FECC556F-257B-5345-A0FB-B3C276593AEA}" srcId="{0374714E-EF2E-7643-A847-8B927C0A9E42}" destId="{07341A71-F25C-4543-BA25-040DCA6DD0BE}" srcOrd="1" destOrd="0" parTransId="{EF78F08F-E0FF-8240-8351-99FDC6476BED}" sibTransId="{E1D9A716-705A-674C-8AF9-9B3F90ED498F}"/>
    <dgm:cxn modelId="{B9D7A879-BEA7-C04E-B669-8B5129FD3754}" type="presOf" srcId="{94401FC2-C7CE-6B49-9053-77EEB7B91AD6}" destId="{32168A47-A46B-EE41-A579-DDE349B7C4CC}" srcOrd="0" destOrd="0" presId="urn:microsoft.com/office/officeart/2008/layout/LinedList"/>
    <dgm:cxn modelId="{E494097A-48A1-D84B-86A3-850F57B2C585}" type="presOf" srcId="{D1D61E32-88E6-124F-A13B-BD433CD22CB0}" destId="{EB21B04C-C6EE-D84E-B478-243C1E90381A}" srcOrd="0" destOrd="0" presId="urn:microsoft.com/office/officeart/2008/layout/LinedList"/>
    <dgm:cxn modelId="{4B8EB99B-5AE9-7147-9363-A507EC24FB35}" srcId="{0374714E-EF2E-7643-A847-8B927C0A9E42}" destId="{20AB526F-5FCC-F74B-AEB2-075AAAA729CF}" srcOrd="6" destOrd="0" parTransId="{B3148F97-8D44-4C4E-AA2D-3AFD48784BAC}" sibTransId="{99B175E7-2D62-D541-B973-C4786BD830AA}"/>
    <dgm:cxn modelId="{D63B9FA2-FD0A-EB46-8857-A4F4DD7023D7}" srcId="{0374714E-EF2E-7643-A847-8B927C0A9E42}" destId="{E992C3A2-2ACF-7040-91BA-315B4AB1B340}" srcOrd="0" destOrd="0" parTransId="{3FF69F8C-3D2D-CC4B-A649-5E7E2E597F38}" sibTransId="{8C591295-65A0-2343-B23C-CAC1B57DE9D6}"/>
    <dgm:cxn modelId="{743522D3-31A6-EB4E-B754-3EC76009E556}" srcId="{0374714E-EF2E-7643-A847-8B927C0A9E42}" destId="{D1D61E32-88E6-124F-A13B-BD433CD22CB0}" srcOrd="5" destOrd="0" parTransId="{4BB1997A-CEC3-C348-BA70-4FCEC0C808A5}" sibTransId="{75979741-36C5-5241-804E-9D1096D9D4F1}"/>
    <dgm:cxn modelId="{21A849D6-66FD-5B4E-AAB1-96F24034E003}" type="presOf" srcId="{C2CBD297-83A3-704A-834F-DD4259C994D3}" destId="{5A12FF16-17F9-8A42-9DEA-7FBED212251E}" srcOrd="0" destOrd="0" presId="urn:microsoft.com/office/officeart/2008/layout/LinedList"/>
    <dgm:cxn modelId="{73484FE8-4F0D-AE42-94CC-4B02AF4D07FD}" type="presOf" srcId="{7D29C43B-03F4-5747-9A19-6172115824CA}" destId="{BD0D396B-4CD9-6D4E-8BCB-E78165F94F96}" srcOrd="0" destOrd="0" presId="urn:microsoft.com/office/officeart/2008/layout/LinedList"/>
    <dgm:cxn modelId="{F23C0EEE-562B-354B-BEC6-A61BE22E6342}" srcId="{0374714E-EF2E-7643-A847-8B927C0A9E42}" destId="{94401FC2-C7CE-6B49-9053-77EEB7B91AD6}" srcOrd="7" destOrd="0" parTransId="{5ABB0A38-E5C2-D940-95B2-CA9BCDEC2324}" sibTransId="{9CEFA826-E620-0C4A-9B67-5AE80FE158B4}"/>
    <dgm:cxn modelId="{FAA466F0-A1D6-7642-99B9-1A7A299997D1}" type="presOf" srcId="{07341A71-F25C-4543-BA25-040DCA6DD0BE}" destId="{D5CF3EF8-87A2-6E47-83E9-E890C9613C2A}" srcOrd="0" destOrd="0" presId="urn:microsoft.com/office/officeart/2008/layout/LinedList"/>
    <dgm:cxn modelId="{8BE00253-427C-4640-A7BA-DA29F445A523}" type="presParOf" srcId="{F6933029-3A51-6C4A-AE76-290D58819DE5}" destId="{E53707C8-7409-8741-9BF8-3E3B6331CC1C}" srcOrd="0" destOrd="0" presId="urn:microsoft.com/office/officeart/2008/layout/LinedList"/>
    <dgm:cxn modelId="{91CDCF60-3734-A94E-B753-B3FD4615C317}" type="presParOf" srcId="{F6933029-3A51-6C4A-AE76-290D58819DE5}" destId="{B3CDFD31-FCF5-2143-857A-F00A35ECB8CF}" srcOrd="1" destOrd="0" presId="urn:microsoft.com/office/officeart/2008/layout/LinedList"/>
    <dgm:cxn modelId="{62F5147F-7788-CB43-8079-76C1C34E4049}" type="presParOf" srcId="{B3CDFD31-FCF5-2143-857A-F00A35ECB8CF}" destId="{760FC392-4D17-1949-9D91-3284C4C2DD72}" srcOrd="0" destOrd="0" presId="urn:microsoft.com/office/officeart/2008/layout/LinedList"/>
    <dgm:cxn modelId="{7A536F01-7BC7-214C-8ADC-EBFB7FC7DE43}" type="presParOf" srcId="{B3CDFD31-FCF5-2143-857A-F00A35ECB8CF}" destId="{210C96B9-D1D8-BB45-AE39-8558DED80633}" srcOrd="1" destOrd="0" presId="urn:microsoft.com/office/officeart/2008/layout/LinedList"/>
    <dgm:cxn modelId="{0A308514-747E-2B48-A27E-EB3CEFF17C4E}" type="presParOf" srcId="{F6933029-3A51-6C4A-AE76-290D58819DE5}" destId="{23B77210-AC8F-C340-8F12-0D744C95DC82}" srcOrd="2" destOrd="0" presId="urn:microsoft.com/office/officeart/2008/layout/LinedList"/>
    <dgm:cxn modelId="{FC49370E-C67E-6448-B697-315B46D3CB01}" type="presParOf" srcId="{F6933029-3A51-6C4A-AE76-290D58819DE5}" destId="{2DE92B1E-DD7E-4145-A1C1-B570BAF7FFB8}" srcOrd="3" destOrd="0" presId="urn:microsoft.com/office/officeart/2008/layout/LinedList"/>
    <dgm:cxn modelId="{A8ADFDB8-9B85-5B49-9CB4-09E9E78EDDCC}" type="presParOf" srcId="{2DE92B1E-DD7E-4145-A1C1-B570BAF7FFB8}" destId="{D5CF3EF8-87A2-6E47-83E9-E890C9613C2A}" srcOrd="0" destOrd="0" presId="urn:microsoft.com/office/officeart/2008/layout/LinedList"/>
    <dgm:cxn modelId="{FA2634E2-5C5A-6641-97E1-6336544F4BE3}" type="presParOf" srcId="{2DE92B1E-DD7E-4145-A1C1-B570BAF7FFB8}" destId="{08856BEC-DAD7-7747-B5E0-373BC8DE7953}" srcOrd="1" destOrd="0" presId="urn:microsoft.com/office/officeart/2008/layout/LinedList"/>
    <dgm:cxn modelId="{DBA4E5EE-DA9D-7F43-B388-8480445446C0}" type="presParOf" srcId="{F6933029-3A51-6C4A-AE76-290D58819DE5}" destId="{B366B022-89BA-8F43-9ED1-9F75E4B93026}" srcOrd="4" destOrd="0" presId="urn:microsoft.com/office/officeart/2008/layout/LinedList"/>
    <dgm:cxn modelId="{12F5617A-6944-134B-A659-C8DEEF3FDF8F}" type="presParOf" srcId="{F6933029-3A51-6C4A-AE76-290D58819DE5}" destId="{490783F1-2A12-114A-8F8D-D070780BC5AC}" srcOrd="5" destOrd="0" presId="urn:microsoft.com/office/officeart/2008/layout/LinedList"/>
    <dgm:cxn modelId="{EA6AB563-E51B-2246-98A5-22ED625CC393}" type="presParOf" srcId="{490783F1-2A12-114A-8F8D-D070780BC5AC}" destId="{BD0D396B-4CD9-6D4E-8BCB-E78165F94F96}" srcOrd="0" destOrd="0" presId="urn:microsoft.com/office/officeart/2008/layout/LinedList"/>
    <dgm:cxn modelId="{8C4A8215-E7FD-E041-B9E5-039FBDC042E8}" type="presParOf" srcId="{490783F1-2A12-114A-8F8D-D070780BC5AC}" destId="{7A963539-F4EF-2B4E-AB97-7A3D446DD901}" srcOrd="1" destOrd="0" presId="urn:microsoft.com/office/officeart/2008/layout/LinedList"/>
    <dgm:cxn modelId="{D6153142-DD2B-A34C-A057-F4EEDC555594}" type="presParOf" srcId="{F6933029-3A51-6C4A-AE76-290D58819DE5}" destId="{BBB2CDDF-5982-1A46-B905-1C1FD9FC6E2A}" srcOrd="6" destOrd="0" presId="urn:microsoft.com/office/officeart/2008/layout/LinedList"/>
    <dgm:cxn modelId="{B6FAA0A0-3072-FE48-972F-81E96B950DF7}" type="presParOf" srcId="{F6933029-3A51-6C4A-AE76-290D58819DE5}" destId="{8C6337F7-464F-2C4E-AE7B-2FC0B841D23C}" srcOrd="7" destOrd="0" presId="urn:microsoft.com/office/officeart/2008/layout/LinedList"/>
    <dgm:cxn modelId="{E743581F-A39C-F948-8A1E-7498226EA7D4}" type="presParOf" srcId="{8C6337F7-464F-2C4E-AE7B-2FC0B841D23C}" destId="{65D44A38-2891-DC4C-9436-F5270A533172}" srcOrd="0" destOrd="0" presId="urn:microsoft.com/office/officeart/2008/layout/LinedList"/>
    <dgm:cxn modelId="{08EAA86C-A7ED-0D40-8E99-F503088EF5A1}" type="presParOf" srcId="{8C6337F7-464F-2C4E-AE7B-2FC0B841D23C}" destId="{2E769A3F-ED47-5E4C-B029-47B3CCAFC8DE}" srcOrd="1" destOrd="0" presId="urn:microsoft.com/office/officeart/2008/layout/LinedList"/>
    <dgm:cxn modelId="{9F507FF1-CE12-AB4B-B355-0EB3782706BA}" type="presParOf" srcId="{F6933029-3A51-6C4A-AE76-290D58819DE5}" destId="{E5F6D8AF-A16E-2043-A4CE-74CEAE66B533}" srcOrd="8" destOrd="0" presId="urn:microsoft.com/office/officeart/2008/layout/LinedList"/>
    <dgm:cxn modelId="{04C26025-39B3-9F43-AD4E-2DDE64C15EAA}" type="presParOf" srcId="{F6933029-3A51-6C4A-AE76-290D58819DE5}" destId="{3B6424D6-7D78-7341-AAE2-3E6E539E5005}" srcOrd="9" destOrd="0" presId="urn:microsoft.com/office/officeart/2008/layout/LinedList"/>
    <dgm:cxn modelId="{EBB9DA32-5D22-864D-BCDF-7FB70FA93806}" type="presParOf" srcId="{3B6424D6-7D78-7341-AAE2-3E6E539E5005}" destId="{5A12FF16-17F9-8A42-9DEA-7FBED212251E}" srcOrd="0" destOrd="0" presId="urn:microsoft.com/office/officeart/2008/layout/LinedList"/>
    <dgm:cxn modelId="{07057DFA-1A00-3643-96B8-14909911750A}" type="presParOf" srcId="{3B6424D6-7D78-7341-AAE2-3E6E539E5005}" destId="{B91B589D-9AA5-5A4D-A6DC-3C7E1B701FF7}" srcOrd="1" destOrd="0" presId="urn:microsoft.com/office/officeart/2008/layout/LinedList"/>
    <dgm:cxn modelId="{34133DCE-739D-934D-8AE5-6EAE1D2C623E}" type="presParOf" srcId="{F6933029-3A51-6C4A-AE76-290D58819DE5}" destId="{07093D1F-38B6-DA4C-B425-C0E4F82A514A}" srcOrd="10" destOrd="0" presId="urn:microsoft.com/office/officeart/2008/layout/LinedList"/>
    <dgm:cxn modelId="{A072AC94-C72C-0843-A811-1EFF18979BD6}" type="presParOf" srcId="{F6933029-3A51-6C4A-AE76-290D58819DE5}" destId="{41F95F13-AB11-5548-A115-3884335AABC0}" srcOrd="11" destOrd="0" presId="urn:microsoft.com/office/officeart/2008/layout/LinedList"/>
    <dgm:cxn modelId="{49DBF228-009C-1946-80D9-3A391E1F2DF8}" type="presParOf" srcId="{41F95F13-AB11-5548-A115-3884335AABC0}" destId="{EB21B04C-C6EE-D84E-B478-243C1E90381A}" srcOrd="0" destOrd="0" presId="urn:microsoft.com/office/officeart/2008/layout/LinedList"/>
    <dgm:cxn modelId="{161E4582-80AC-4E4E-BB76-C4FFF4A4EE8D}" type="presParOf" srcId="{41F95F13-AB11-5548-A115-3884335AABC0}" destId="{B8FD5568-673B-B848-B2B0-CDCB3E132268}" srcOrd="1" destOrd="0" presId="urn:microsoft.com/office/officeart/2008/layout/LinedList"/>
    <dgm:cxn modelId="{0990660B-E7FF-FD4F-A793-7B4FBF9ADF33}" type="presParOf" srcId="{F6933029-3A51-6C4A-AE76-290D58819DE5}" destId="{5C71C700-0477-1B48-9ABD-52BD66AA103C}" srcOrd="12" destOrd="0" presId="urn:microsoft.com/office/officeart/2008/layout/LinedList"/>
    <dgm:cxn modelId="{16773A72-9201-754D-9E0C-91ED370EE18D}" type="presParOf" srcId="{F6933029-3A51-6C4A-AE76-290D58819DE5}" destId="{15CC29A4-F489-7B4B-9A05-D24648BD199D}" srcOrd="13" destOrd="0" presId="urn:microsoft.com/office/officeart/2008/layout/LinedList"/>
    <dgm:cxn modelId="{712E3041-D463-514F-819F-48C9F1F2D768}" type="presParOf" srcId="{15CC29A4-F489-7B4B-9A05-D24648BD199D}" destId="{1E34C5FE-9DF0-554F-801E-2FFCFAD5BB26}" srcOrd="0" destOrd="0" presId="urn:microsoft.com/office/officeart/2008/layout/LinedList"/>
    <dgm:cxn modelId="{5E6EC775-E4EE-5247-9733-30AC58DE904B}" type="presParOf" srcId="{15CC29A4-F489-7B4B-9A05-D24648BD199D}" destId="{821122B2-80BF-EA45-8FFD-727BC3E75702}" srcOrd="1" destOrd="0" presId="urn:microsoft.com/office/officeart/2008/layout/LinedList"/>
    <dgm:cxn modelId="{1330D28E-6054-6747-BBFB-B828290F48C3}" type="presParOf" srcId="{F6933029-3A51-6C4A-AE76-290D58819DE5}" destId="{6D2C50E3-5BAD-2B4A-8255-08FC8788DCD8}" srcOrd="14" destOrd="0" presId="urn:microsoft.com/office/officeart/2008/layout/LinedList"/>
    <dgm:cxn modelId="{D7CA9E90-0535-AB41-8E32-9E0268AFCA5D}" type="presParOf" srcId="{F6933029-3A51-6C4A-AE76-290D58819DE5}" destId="{00407968-5406-A049-8DF2-280C1671BE09}" srcOrd="15" destOrd="0" presId="urn:microsoft.com/office/officeart/2008/layout/LinedList"/>
    <dgm:cxn modelId="{07416AD5-750C-FF45-8FF4-EC6C97191EB9}" type="presParOf" srcId="{00407968-5406-A049-8DF2-280C1671BE09}" destId="{32168A47-A46B-EE41-A579-DDE349B7C4CC}" srcOrd="0" destOrd="0" presId="urn:microsoft.com/office/officeart/2008/layout/LinedList"/>
    <dgm:cxn modelId="{30FCBAE6-747C-1149-AFDA-8F6EAD9240EA}" type="presParOf" srcId="{00407968-5406-A049-8DF2-280C1671BE09}" destId="{6F54FE4A-4373-9242-9DF0-9F82F53B13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6C8567-611C-4443-9A29-2D5547C30B0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6225F457-006E-024A-9FC5-BBC11B66EBE0}">
      <dgm:prSet/>
      <dgm:spPr/>
      <dgm:t>
        <a:bodyPr/>
        <a:lstStyle/>
        <a:p>
          <a:r>
            <a:rPr lang="en-US" dirty="0"/>
            <a:t>Stacks and Modules</a:t>
          </a:r>
          <a:r>
            <a:rPr lang="en-US" baseline="30000" dirty="0"/>
            <a:t> </a:t>
          </a:r>
          <a:r>
            <a:rPr lang="en-US" dirty="0"/>
            <a:t>- reusable terraform components</a:t>
          </a:r>
          <a:endParaRPr lang="en-IN" dirty="0"/>
        </a:p>
      </dgm:t>
    </dgm:pt>
    <dgm:pt modelId="{7D88DE7F-7C21-104D-B7D7-170A3C1A523B}" type="parTrans" cxnId="{62668E4D-2F7A-F44E-8558-BE2DADB61DEE}">
      <dgm:prSet/>
      <dgm:spPr/>
      <dgm:t>
        <a:bodyPr/>
        <a:lstStyle/>
        <a:p>
          <a:endParaRPr lang="en-GB"/>
        </a:p>
      </dgm:t>
    </dgm:pt>
    <dgm:pt modelId="{77435789-3C79-F248-A18D-F487F9AFA61A}" type="sibTrans" cxnId="{62668E4D-2F7A-F44E-8558-BE2DADB61DEE}">
      <dgm:prSet/>
      <dgm:spPr/>
      <dgm:t>
        <a:bodyPr/>
        <a:lstStyle/>
        <a:p>
          <a:endParaRPr lang="en-GB"/>
        </a:p>
      </dgm:t>
    </dgm:pt>
    <dgm:pt modelId="{27AA504B-BD06-974D-AC8E-21E6700EA646}">
      <dgm:prSet/>
      <dgm:spPr/>
      <dgm:t>
        <a:bodyPr/>
        <a:lstStyle/>
        <a:p>
          <a:r>
            <a:rPr lang="en-US"/>
            <a:t>Azure DevOps pipelines</a:t>
          </a:r>
          <a:endParaRPr lang="en-IN"/>
        </a:p>
      </dgm:t>
    </dgm:pt>
    <dgm:pt modelId="{2FF7F452-E52D-4943-B46A-5BEE4C03CB7E}" type="parTrans" cxnId="{1C0076C9-4563-3242-986E-D23DE77E78E1}">
      <dgm:prSet/>
      <dgm:spPr/>
      <dgm:t>
        <a:bodyPr/>
        <a:lstStyle/>
        <a:p>
          <a:endParaRPr lang="en-GB"/>
        </a:p>
      </dgm:t>
    </dgm:pt>
    <dgm:pt modelId="{CB777E78-2A4E-1E43-AEDA-089D79A4B20D}" type="sibTrans" cxnId="{1C0076C9-4563-3242-986E-D23DE77E78E1}">
      <dgm:prSet/>
      <dgm:spPr/>
      <dgm:t>
        <a:bodyPr/>
        <a:lstStyle/>
        <a:p>
          <a:endParaRPr lang="en-GB"/>
        </a:p>
      </dgm:t>
    </dgm:pt>
    <dgm:pt modelId="{0DAA4277-952B-154C-B505-1B0F8EFAFE58}">
      <dgm:prSet/>
      <dgm:spPr/>
      <dgm:t>
        <a:bodyPr/>
        <a:lstStyle/>
        <a:p>
          <a:r>
            <a:rPr lang="en-US"/>
            <a:t>Isolation for Lower and Higher environments</a:t>
          </a:r>
          <a:endParaRPr lang="en-IN"/>
        </a:p>
      </dgm:t>
    </dgm:pt>
    <dgm:pt modelId="{08B57BDA-0C7C-5E40-88B6-AD99BDE3F19E}" type="parTrans" cxnId="{0A852C1D-E0A6-6A4B-84CC-CEFD8F5EA760}">
      <dgm:prSet/>
      <dgm:spPr/>
      <dgm:t>
        <a:bodyPr/>
        <a:lstStyle/>
        <a:p>
          <a:endParaRPr lang="en-GB"/>
        </a:p>
      </dgm:t>
    </dgm:pt>
    <dgm:pt modelId="{27E172F2-B35D-E541-A0A4-BB4591E3F14D}" type="sibTrans" cxnId="{0A852C1D-E0A6-6A4B-84CC-CEFD8F5EA760}">
      <dgm:prSet/>
      <dgm:spPr/>
      <dgm:t>
        <a:bodyPr/>
        <a:lstStyle/>
        <a:p>
          <a:endParaRPr lang="en-GB"/>
        </a:p>
      </dgm:t>
    </dgm:pt>
    <dgm:pt modelId="{57E4FB24-5E73-FB43-BCCC-B28320BDB0E3}">
      <dgm:prSet/>
      <dgm:spPr/>
      <dgm:t>
        <a:bodyPr/>
        <a:lstStyle/>
        <a:p>
          <a:r>
            <a:rPr lang="en-US"/>
            <a:t>Environment specific Access control</a:t>
          </a:r>
          <a:endParaRPr lang="en-IN"/>
        </a:p>
      </dgm:t>
    </dgm:pt>
    <dgm:pt modelId="{B216FAA9-FC5B-274A-B5FA-E6C2EE7E1E6E}" type="parTrans" cxnId="{5D3806B7-E8FB-0D42-8BDE-8464BB01B8B0}">
      <dgm:prSet/>
      <dgm:spPr/>
      <dgm:t>
        <a:bodyPr/>
        <a:lstStyle/>
        <a:p>
          <a:endParaRPr lang="en-GB"/>
        </a:p>
      </dgm:t>
    </dgm:pt>
    <dgm:pt modelId="{84FB8EF2-8C0A-9743-BD3E-E006CED1C6FD}" type="sibTrans" cxnId="{5D3806B7-E8FB-0D42-8BDE-8464BB01B8B0}">
      <dgm:prSet/>
      <dgm:spPr/>
      <dgm:t>
        <a:bodyPr/>
        <a:lstStyle/>
        <a:p>
          <a:endParaRPr lang="en-GB"/>
        </a:p>
      </dgm:t>
    </dgm:pt>
    <dgm:pt modelId="{E06C21FF-3634-2549-8169-D9B83ED98E48}">
      <dgm:prSet/>
      <dgm:spPr/>
      <dgm:t>
        <a:bodyPr/>
        <a:lstStyle/>
        <a:p>
          <a:r>
            <a:rPr lang="en-US"/>
            <a:t>Break glass setup</a:t>
          </a:r>
          <a:endParaRPr lang="en-IN"/>
        </a:p>
      </dgm:t>
    </dgm:pt>
    <dgm:pt modelId="{30B80936-C489-FC40-ABDD-99CF8772E6F9}" type="parTrans" cxnId="{F04B510A-2836-5849-B404-239E3C3C5498}">
      <dgm:prSet/>
      <dgm:spPr/>
      <dgm:t>
        <a:bodyPr/>
        <a:lstStyle/>
        <a:p>
          <a:endParaRPr lang="en-GB"/>
        </a:p>
      </dgm:t>
    </dgm:pt>
    <dgm:pt modelId="{8432965D-81C5-1541-8BBF-7032ED967D9F}" type="sibTrans" cxnId="{F04B510A-2836-5849-B404-239E3C3C5498}">
      <dgm:prSet/>
      <dgm:spPr/>
      <dgm:t>
        <a:bodyPr/>
        <a:lstStyle/>
        <a:p>
          <a:endParaRPr lang="en-GB"/>
        </a:p>
      </dgm:t>
    </dgm:pt>
    <dgm:pt modelId="{8997B00A-CB01-7844-9360-DB1D58131382}">
      <dgm:prSet/>
      <dgm:spPr/>
      <dgm:t>
        <a:bodyPr/>
        <a:lstStyle/>
        <a:p>
          <a:r>
            <a:rPr lang="en-US" dirty="0"/>
            <a:t>Infra stack/pipeline per microservice</a:t>
          </a:r>
          <a:endParaRPr lang="en-IN" dirty="0"/>
        </a:p>
      </dgm:t>
    </dgm:pt>
    <dgm:pt modelId="{DC9C275C-4286-7F4C-BB8E-4716D312CC2E}" type="parTrans" cxnId="{6654F907-DB64-1749-AB05-EA8F8CF41B10}">
      <dgm:prSet/>
      <dgm:spPr/>
      <dgm:t>
        <a:bodyPr/>
        <a:lstStyle/>
        <a:p>
          <a:endParaRPr lang="en-GB"/>
        </a:p>
      </dgm:t>
    </dgm:pt>
    <dgm:pt modelId="{D0DB104A-8E82-B942-B576-C4313A6E01D9}" type="sibTrans" cxnId="{6654F907-DB64-1749-AB05-EA8F8CF41B10}">
      <dgm:prSet/>
      <dgm:spPr/>
      <dgm:t>
        <a:bodyPr/>
        <a:lstStyle/>
        <a:p>
          <a:endParaRPr lang="en-GB"/>
        </a:p>
      </dgm:t>
    </dgm:pt>
    <dgm:pt modelId="{1DB5960A-06FE-8A46-867D-492FCCB4C6FA}" type="pres">
      <dgm:prSet presAssocID="{7F6C8567-611C-4443-9A29-2D5547C30B03}" presName="Name0" presStyleCnt="0">
        <dgm:presLayoutVars>
          <dgm:dir/>
          <dgm:animLvl val="lvl"/>
          <dgm:resizeHandles val="exact"/>
        </dgm:presLayoutVars>
      </dgm:prSet>
      <dgm:spPr/>
    </dgm:pt>
    <dgm:pt modelId="{229A5FA3-DE6B-3A44-A682-9ADF88EDC529}" type="pres">
      <dgm:prSet presAssocID="{6225F457-006E-024A-9FC5-BBC11B66EBE0}" presName="linNode" presStyleCnt="0"/>
      <dgm:spPr/>
    </dgm:pt>
    <dgm:pt modelId="{09EE745D-1962-F44D-82C6-D43A7A30D305}" type="pres">
      <dgm:prSet presAssocID="{6225F457-006E-024A-9FC5-BBC11B66EBE0}" presName="parentText" presStyleLbl="node1" presStyleIdx="0" presStyleCnt="6">
        <dgm:presLayoutVars>
          <dgm:chMax val="1"/>
          <dgm:bulletEnabled val="1"/>
        </dgm:presLayoutVars>
      </dgm:prSet>
      <dgm:spPr/>
    </dgm:pt>
    <dgm:pt modelId="{C1D12F15-5E86-3147-ACB7-F1A831B47C37}" type="pres">
      <dgm:prSet presAssocID="{77435789-3C79-F248-A18D-F487F9AFA61A}" presName="sp" presStyleCnt="0"/>
      <dgm:spPr/>
    </dgm:pt>
    <dgm:pt modelId="{52B62429-CD1F-6844-B9B2-4489ED6F646B}" type="pres">
      <dgm:prSet presAssocID="{27AA504B-BD06-974D-AC8E-21E6700EA646}" presName="linNode" presStyleCnt="0"/>
      <dgm:spPr/>
    </dgm:pt>
    <dgm:pt modelId="{AC0B370C-9FE5-834B-B116-D6CE55D608DE}" type="pres">
      <dgm:prSet presAssocID="{27AA504B-BD06-974D-AC8E-21E6700EA646}" presName="parentText" presStyleLbl="node1" presStyleIdx="1" presStyleCnt="6">
        <dgm:presLayoutVars>
          <dgm:chMax val="1"/>
          <dgm:bulletEnabled val="1"/>
        </dgm:presLayoutVars>
      </dgm:prSet>
      <dgm:spPr/>
    </dgm:pt>
    <dgm:pt modelId="{409DAA7A-ED11-7D4E-A491-A6BEFCC6C868}" type="pres">
      <dgm:prSet presAssocID="{CB777E78-2A4E-1E43-AEDA-089D79A4B20D}" presName="sp" presStyleCnt="0"/>
      <dgm:spPr/>
    </dgm:pt>
    <dgm:pt modelId="{2467CFDE-91DC-074E-9D51-276476057B37}" type="pres">
      <dgm:prSet presAssocID="{0DAA4277-952B-154C-B505-1B0F8EFAFE58}" presName="linNode" presStyleCnt="0"/>
      <dgm:spPr/>
    </dgm:pt>
    <dgm:pt modelId="{4231C7E8-4591-6547-90F5-54326BB527F2}" type="pres">
      <dgm:prSet presAssocID="{0DAA4277-952B-154C-B505-1B0F8EFAFE58}" presName="parentText" presStyleLbl="node1" presStyleIdx="2" presStyleCnt="6">
        <dgm:presLayoutVars>
          <dgm:chMax val="1"/>
          <dgm:bulletEnabled val="1"/>
        </dgm:presLayoutVars>
      </dgm:prSet>
      <dgm:spPr/>
    </dgm:pt>
    <dgm:pt modelId="{6B5DCD82-DDF2-F04E-B8DE-CA2BB32AA7AA}" type="pres">
      <dgm:prSet presAssocID="{27E172F2-B35D-E541-A0A4-BB4591E3F14D}" presName="sp" presStyleCnt="0"/>
      <dgm:spPr/>
    </dgm:pt>
    <dgm:pt modelId="{A1A0DEA5-16B2-064F-BEA3-30B92555CB07}" type="pres">
      <dgm:prSet presAssocID="{57E4FB24-5E73-FB43-BCCC-B28320BDB0E3}" presName="linNode" presStyleCnt="0"/>
      <dgm:spPr/>
    </dgm:pt>
    <dgm:pt modelId="{2E1CDC0A-278E-6F46-ACA9-8F9C5A3808C4}" type="pres">
      <dgm:prSet presAssocID="{57E4FB24-5E73-FB43-BCCC-B28320BDB0E3}" presName="parentText" presStyleLbl="node1" presStyleIdx="3" presStyleCnt="6">
        <dgm:presLayoutVars>
          <dgm:chMax val="1"/>
          <dgm:bulletEnabled val="1"/>
        </dgm:presLayoutVars>
      </dgm:prSet>
      <dgm:spPr/>
    </dgm:pt>
    <dgm:pt modelId="{4F95C886-60B2-0946-9943-76DEED568CF0}" type="pres">
      <dgm:prSet presAssocID="{84FB8EF2-8C0A-9743-BD3E-E006CED1C6FD}" presName="sp" presStyleCnt="0"/>
      <dgm:spPr/>
    </dgm:pt>
    <dgm:pt modelId="{00EC9A50-5FC3-9B46-920C-33DC1F7DD7E0}" type="pres">
      <dgm:prSet presAssocID="{E06C21FF-3634-2549-8169-D9B83ED98E48}" presName="linNode" presStyleCnt="0"/>
      <dgm:spPr/>
    </dgm:pt>
    <dgm:pt modelId="{562F45C3-E302-F143-97D8-38DACE07F625}" type="pres">
      <dgm:prSet presAssocID="{E06C21FF-3634-2549-8169-D9B83ED98E48}" presName="parentText" presStyleLbl="node1" presStyleIdx="4" presStyleCnt="6">
        <dgm:presLayoutVars>
          <dgm:chMax val="1"/>
          <dgm:bulletEnabled val="1"/>
        </dgm:presLayoutVars>
      </dgm:prSet>
      <dgm:spPr/>
    </dgm:pt>
    <dgm:pt modelId="{0B4007E6-5B7C-2341-9153-18ECCBD8EF70}" type="pres">
      <dgm:prSet presAssocID="{8432965D-81C5-1541-8BBF-7032ED967D9F}" presName="sp" presStyleCnt="0"/>
      <dgm:spPr/>
    </dgm:pt>
    <dgm:pt modelId="{3621054F-A36B-C04D-A2BB-7BC623B053B3}" type="pres">
      <dgm:prSet presAssocID="{8997B00A-CB01-7844-9360-DB1D58131382}" presName="linNode" presStyleCnt="0"/>
      <dgm:spPr/>
    </dgm:pt>
    <dgm:pt modelId="{83B537F6-FCBC-4542-9BDF-65B3DD0FE4AD}" type="pres">
      <dgm:prSet presAssocID="{8997B00A-CB01-7844-9360-DB1D58131382}" presName="parentText" presStyleLbl="node1" presStyleIdx="5" presStyleCnt="6">
        <dgm:presLayoutVars>
          <dgm:chMax val="1"/>
          <dgm:bulletEnabled val="1"/>
        </dgm:presLayoutVars>
      </dgm:prSet>
      <dgm:spPr/>
    </dgm:pt>
  </dgm:ptLst>
  <dgm:cxnLst>
    <dgm:cxn modelId="{6654F907-DB64-1749-AB05-EA8F8CF41B10}" srcId="{7F6C8567-611C-4443-9A29-2D5547C30B03}" destId="{8997B00A-CB01-7844-9360-DB1D58131382}" srcOrd="5" destOrd="0" parTransId="{DC9C275C-4286-7F4C-BB8E-4716D312CC2E}" sibTransId="{D0DB104A-8E82-B942-B576-C4313A6E01D9}"/>
    <dgm:cxn modelId="{F04B510A-2836-5849-B404-239E3C3C5498}" srcId="{7F6C8567-611C-4443-9A29-2D5547C30B03}" destId="{E06C21FF-3634-2549-8169-D9B83ED98E48}" srcOrd="4" destOrd="0" parTransId="{30B80936-C489-FC40-ABDD-99CF8772E6F9}" sibTransId="{8432965D-81C5-1541-8BBF-7032ED967D9F}"/>
    <dgm:cxn modelId="{0A852C1D-E0A6-6A4B-84CC-CEFD8F5EA760}" srcId="{7F6C8567-611C-4443-9A29-2D5547C30B03}" destId="{0DAA4277-952B-154C-B505-1B0F8EFAFE58}" srcOrd="2" destOrd="0" parTransId="{08B57BDA-0C7C-5E40-88B6-AD99BDE3F19E}" sibTransId="{27E172F2-B35D-E541-A0A4-BB4591E3F14D}"/>
    <dgm:cxn modelId="{F74A501D-1A72-A74F-B174-C769F7D5E0CF}" type="presOf" srcId="{57E4FB24-5E73-FB43-BCCC-B28320BDB0E3}" destId="{2E1CDC0A-278E-6F46-ACA9-8F9C5A3808C4}" srcOrd="0" destOrd="0" presId="urn:microsoft.com/office/officeart/2005/8/layout/vList5"/>
    <dgm:cxn modelId="{CC684C4B-5700-4D4A-A01F-D2F6A68D8C26}" type="presOf" srcId="{E06C21FF-3634-2549-8169-D9B83ED98E48}" destId="{562F45C3-E302-F143-97D8-38DACE07F625}" srcOrd="0" destOrd="0" presId="urn:microsoft.com/office/officeart/2005/8/layout/vList5"/>
    <dgm:cxn modelId="{62668E4D-2F7A-F44E-8558-BE2DADB61DEE}" srcId="{7F6C8567-611C-4443-9A29-2D5547C30B03}" destId="{6225F457-006E-024A-9FC5-BBC11B66EBE0}" srcOrd="0" destOrd="0" parTransId="{7D88DE7F-7C21-104D-B7D7-170A3C1A523B}" sibTransId="{77435789-3C79-F248-A18D-F487F9AFA61A}"/>
    <dgm:cxn modelId="{1277D957-A1DD-E74B-A519-D6743067AC32}" type="presOf" srcId="{8997B00A-CB01-7844-9360-DB1D58131382}" destId="{83B537F6-FCBC-4542-9BDF-65B3DD0FE4AD}" srcOrd="0" destOrd="0" presId="urn:microsoft.com/office/officeart/2005/8/layout/vList5"/>
    <dgm:cxn modelId="{005EC2AE-9998-5D4A-AC7F-779B276703E0}" type="presOf" srcId="{6225F457-006E-024A-9FC5-BBC11B66EBE0}" destId="{09EE745D-1962-F44D-82C6-D43A7A30D305}" srcOrd="0" destOrd="0" presId="urn:microsoft.com/office/officeart/2005/8/layout/vList5"/>
    <dgm:cxn modelId="{5D3806B7-E8FB-0D42-8BDE-8464BB01B8B0}" srcId="{7F6C8567-611C-4443-9A29-2D5547C30B03}" destId="{57E4FB24-5E73-FB43-BCCC-B28320BDB0E3}" srcOrd="3" destOrd="0" parTransId="{B216FAA9-FC5B-274A-B5FA-E6C2EE7E1E6E}" sibTransId="{84FB8EF2-8C0A-9743-BD3E-E006CED1C6FD}"/>
    <dgm:cxn modelId="{1C0076C9-4563-3242-986E-D23DE77E78E1}" srcId="{7F6C8567-611C-4443-9A29-2D5547C30B03}" destId="{27AA504B-BD06-974D-AC8E-21E6700EA646}" srcOrd="1" destOrd="0" parTransId="{2FF7F452-E52D-4943-B46A-5BEE4C03CB7E}" sibTransId="{CB777E78-2A4E-1E43-AEDA-089D79A4B20D}"/>
    <dgm:cxn modelId="{465C0CCF-254D-374C-9D02-D7AD812B64F6}" type="presOf" srcId="{0DAA4277-952B-154C-B505-1B0F8EFAFE58}" destId="{4231C7E8-4591-6547-90F5-54326BB527F2}" srcOrd="0" destOrd="0" presId="urn:microsoft.com/office/officeart/2005/8/layout/vList5"/>
    <dgm:cxn modelId="{3F3405E9-741E-D947-A1EC-EA8DB024BA68}" type="presOf" srcId="{27AA504B-BD06-974D-AC8E-21E6700EA646}" destId="{AC0B370C-9FE5-834B-B116-D6CE55D608DE}" srcOrd="0" destOrd="0" presId="urn:microsoft.com/office/officeart/2005/8/layout/vList5"/>
    <dgm:cxn modelId="{54FFC6FF-12F0-C44D-A1AF-635D4C77ED22}" type="presOf" srcId="{7F6C8567-611C-4443-9A29-2D5547C30B03}" destId="{1DB5960A-06FE-8A46-867D-492FCCB4C6FA}" srcOrd="0" destOrd="0" presId="urn:microsoft.com/office/officeart/2005/8/layout/vList5"/>
    <dgm:cxn modelId="{98F0C667-7CD2-8C48-9769-A9255DC8B1BD}" type="presParOf" srcId="{1DB5960A-06FE-8A46-867D-492FCCB4C6FA}" destId="{229A5FA3-DE6B-3A44-A682-9ADF88EDC529}" srcOrd="0" destOrd="0" presId="urn:microsoft.com/office/officeart/2005/8/layout/vList5"/>
    <dgm:cxn modelId="{2ECCF843-CBD9-834B-9C93-858CBF919635}" type="presParOf" srcId="{229A5FA3-DE6B-3A44-A682-9ADF88EDC529}" destId="{09EE745D-1962-F44D-82C6-D43A7A30D305}" srcOrd="0" destOrd="0" presId="urn:microsoft.com/office/officeart/2005/8/layout/vList5"/>
    <dgm:cxn modelId="{5AA65D56-FA20-CF43-8F09-C71BA89FE49B}" type="presParOf" srcId="{1DB5960A-06FE-8A46-867D-492FCCB4C6FA}" destId="{C1D12F15-5E86-3147-ACB7-F1A831B47C37}" srcOrd="1" destOrd="0" presId="urn:microsoft.com/office/officeart/2005/8/layout/vList5"/>
    <dgm:cxn modelId="{6FFB9E56-3B6E-644B-A582-5DEFB64459FF}" type="presParOf" srcId="{1DB5960A-06FE-8A46-867D-492FCCB4C6FA}" destId="{52B62429-CD1F-6844-B9B2-4489ED6F646B}" srcOrd="2" destOrd="0" presId="urn:microsoft.com/office/officeart/2005/8/layout/vList5"/>
    <dgm:cxn modelId="{84AD4A15-A3CD-DD42-846B-B024186B44A9}" type="presParOf" srcId="{52B62429-CD1F-6844-B9B2-4489ED6F646B}" destId="{AC0B370C-9FE5-834B-B116-D6CE55D608DE}" srcOrd="0" destOrd="0" presId="urn:microsoft.com/office/officeart/2005/8/layout/vList5"/>
    <dgm:cxn modelId="{A29C1206-6B38-2247-87D3-7710B1F58FFB}" type="presParOf" srcId="{1DB5960A-06FE-8A46-867D-492FCCB4C6FA}" destId="{409DAA7A-ED11-7D4E-A491-A6BEFCC6C868}" srcOrd="3" destOrd="0" presId="urn:microsoft.com/office/officeart/2005/8/layout/vList5"/>
    <dgm:cxn modelId="{D0FA05D5-AA77-6845-AE19-9FDAD6AE34DA}" type="presParOf" srcId="{1DB5960A-06FE-8A46-867D-492FCCB4C6FA}" destId="{2467CFDE-91DC-074E-9D51-276476057B37}" srcOrd="4" destOrd="0" presId="urn:microsoft.com/office/officeart/2005/8/layout/vList5"/>
    <dgm:cxn modelId="{6788A102-0B9D-C748-8819-1C2A7656B055}" type="presParOf" srcId="{2467CFDE-91DC-074E-9D51-276476057B37}" destId="{4231C7E8-4591-6547-90F5-54326BB527F2}" srcOrd="0" destOrd="0" presId="urn:microsoft.com/office/officeart/2005/8/layout/vList5"/>
    <dgm:cxn modelId="{16BA422B-07F7-2545-9A7F-2E02309F8B06}" type="presParOf" srcId="{1DB5960A-06FE-8A46-867D-492FCCB4C6FA}" destId="{6B5DCD82-DDF2-F04E-B8DE-CA2BB32AA7AA}" srcOrd="5" destOrd="0" presId="urn:microsoft.com/office/officeart/2005/8/layout/vList5"/>
    <dgm:cxn modelId="{AC329792-FA96-D843-AB9A-85A8DB7CD80F}" type="presParOf" srcId="{1DB5960A-06FE-8A46-867D-492FCCB4C6FA}" destId="{A1A0DEA5-16B2-064F-BEA3-30B92555CB07}" srcOrd="6" destOrd="0" presId="urn:microsoft.com/office/officeart/2005/8/layout/vList5"/>
    <dgm:cxn modelId="{082CCD18-FBF5-B14D-AB3E-FB20C6931236}" type="presParOf" srcId="{A1A0DEA5-16B2-064F-BEA3-30B92555CB07}" destId="{2E1CDC0A-278E-6F46-ACA9-8F9C5A3808C4}" srcOrd="0" destOrd="0" presId="urn:microsoft.com/office/officeart/2005/8/layout/vList5"/>
    <dgm:cxn modelId="{FDB1B1CA-2C2E-1244-8C03-3F5030C6FD76}" type="presParOf" srcId="{1DB5960A-06FE-8A46-867D-492FCCB4C6FA}" destId="{4F95C886-60B2-0946-9943-76DEED568CF0}" srcOrd="7" destOrd="0" presId="urn:microsoft.com/office/officeart/2005/8/layout/vList5"/>
    <dgm:cxn modelId="{686714AE-F8C8-4D42-8BED-65C4CD17547A}" type="presParOf" srcId="{1DB5960A-06FE-8A46-867D-492FCCB4C6FA}" destId="{00EC9A50-5FC3-9B46-920C-33DC1F7DD7E0}" srcOrd="8" destOrd="0" presId="urn:microsoft.com/office/officeart/2005/8/layout/vList5"/>
    <dgm:cxn modelId="{A0C2653B-6BE4-F245-A1F9-04530C4379CD}" type="presParOf" srcId="{00EC9A50-5FC3-9B46-920C-33DC1F7DD7E0}" destId="{562F45C3-E302-F143-97D8-38DACE07F625}" srcOrd="0" destOrd="0" presId="urn:microsoft.com/office/officeart/2005/8/layout/vList5"/>
    <dgm:cxn modelId="{6DDFBC16-3690-4641-96B4-2447044A449B}" type="presParOf" srcId="{1DB5960A-06FE-8A46-867D-492FCCB4C6FA}" destId="{0B4007E6-5B7C-2341-9153-18ECCBD8EF70}" srcOrd="9" destOrd="0" presId="urn:microsoft.com/office/officeart/2005/8/layout/vList5"/>
    <dgm:cxn modelId="{B1312002-21F7-4640-9DE5-977DEC0BE697}" type="presParOf" srcId="{1DB5960A-06FE-8A46-867D-492FCCB4C6FA}" destId="{3621054F-A36B-C04D-A2BB-7BC623B053B3}" srcOrd="10" destOrd="0" presId="urn:microsoft.com/office/officeart/2005/8/layout/vList5"/>
    <dgm:cxn modelId="{D9AB8E19-5ADB-CD42-A714-719FE290BD96}" type="presParOf" srcId="{3621054F-A36B-C04D-A2BB-7BC623B053B3}" destId="{83B537F6-FCBC-4542-9BDF-65B3DD0FE4A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BF662-577D-0F4B-B267-D7DC19813CD9}" type="doc">
      <dgm:prSet loTypeId="urn:microsoft.com/office/officeart/2005/8/layout/vList3" loCatId="list" qsTypeId="urn:microsoft.com/office/officeart/2005/8/quickstyle/3d4" qsCatId="3D" csTypeId="urn:microsoft.com/office/officeart/2005/8/colors/accent0_2" csCatId="mainScheme" phldr="1"/>
      <dgm:spPr/>
      <dgm:t>
        <a:bodyPr/>
        <a:lstStyle/>
        <a:p>
          <a:endParaRPr lang="en-GB"/>
        </a:p>
      </dgm:t>
    </dgm:pt>
    <dgm:pt modelId="{6CAF6096-560D-5949-9483-97EC615A7477}">
      <dgm:prSet/>
      <dgm:spPr/>
      <dgm:t>
        <a:bodyPr/>
        <a:lstStyle/>
        <a:p>
          <a:r>
            <a:rPr lang="en-IN" baseline="0" dirty="0"/>
            <a:t>What is DevOps?</a:t>
          </a:r>
          <a:endParaRPr lang="en-IN" dirty="0"/>
        </a:p>
      </dgm:t>
    </dgm:pt>
    <dgm:pt modelId="{C6AE6079-7F5E-9445-93EE-CD9A3FD9EF9E}" type="parTrans" cxnId="{3C58511E-D128-8E41-B59D-D8FB6CDE696C}">
      <dgm:prSet/>
      <dgm:spPr/>
      <dgm:t>
        <a:bodyPr/>
        <a:lstStyle/>
        <a:p>
          <a:endParaRPr lang="en-GB"/>
        </a:p>
      </dgm:t>
    </dgm:pt>
    <dgm:pt modelId="{30594F57-57AD-1543-9BC8-D4F946B4E329}" type="sibTrans" cxnId="{3C58511E-D128-8E41-B59D-D8FB6CDE696C}">
      <dgm:prSet/>
      <dgm:spPr/>
      <dgm:t>
        <a:bodyPr/>
        <a:lstStyle/>
        <a:p>
          <a:endParaRPr lang="en-GB"/>
        </a:p>
      </dgm:t>
    </dgm:pt>
    <dgm:pt modelId="{75E62E9E-A908-E041-9EA8-1EAC2B6DAE02}">
      <dgm:prSet/>
      <dgm:spPr/>
      <dgm:t>
        <a:bodyPr/>
        <a:lstStyle/>
        <a:p>
          <a:r>
            <a:rPr lang="en-IN" baseline="0" dirty="0"/>
            <a:t>Accelerating Plan -&gt; Code</a:t>
          </a:r>
          <a:endParaRPr lang="en-IN" dirty="0"/>
        </a:p>
      </dgm:t>
    </dgm:pt>
    <dgm:pt modelId="{F477AF10-1AE8-0B45-8115-8A389278970E}" type="parTrans" cxnId="{439BD239-8CAA-7C45-A1D7-B2D8C2A649EC}">
      <dgm:prSet/>
      <dgm:spPr/>
      <dgm:t>
        <a:bodyPr/>
        <a:lstStyle/>
        <a:p>
          <a:endParaRPr lang="en-GB"/>
        </a:p>
      </dgm:t>
    </dgm:pt>
    <dgm:pt modelId="{4C50FB3D-8BA8-6749-A373-20427B06CCBB}" type="sibTrans" cxnId="{439BD239-8CAA-7C45-A1D7-B2D8C2A649EC}">
      <dgm:prSet/>
      <dgm:spPr/>
      <dgm:t>
        <a:bodyPr/>
        <a:lstStyle/>
        <a:p>
          <a:endParaRPr lang="en-GB"/>
        </a:p>
      </dgm:t>
    </dgm:pt>
    <dgm:pt modelId="{4A7D443D-9716-2C42-BE99-86403E966175}">
      <dgm:prSet/>
      <dgm:spPr/>
      <dgm:t>
        <a:bodyPr/>
        <a:lstStyle/>
        <a:p>
          <a:r>
            <a:rPr lang="en-IN" baseline="0" dirty="0"/>
            <a:t>Accelerating Deployment -&gt; Release</a:t>
          </a:r>
          <a:endParaRPr lang="en-IN" dirty="0"/>
        </a:p>
      </dgm:t>
    </dgm:pt>
    <dgm:pt modelId="{CD9889F2-CFC0-DC4F-AF6A-CFF0030B3BEC}" type="parTrans" cxnId="{5AA40322-9979-C84C-9210-28D65D77AC35}">
      <dgm:prSet/>
      <dgm:spPr/>
      <dgm:t>
        <a:bodyPr/>
        <a:lstStyle/>
        <a:p>
          <a:endParaRPr lang="en-GB"/>
        </a:p>
      </dgm:t>
    </dgm:pt>
    <dgm:pt modelId="{D3C7FCF8-8504-B545-9F40-645F460B8356}" type="sibTrans" cxnId="{5AA40322-9979-C84C-9210-28D65D77AC35}">
      <dgm:prSet/>
      <dgm:spPr/>
      <dgm:t>
        <a:bodyPr/>
        <a:lstStyle/>
        <a:p>
          <a:endParaRPr lang="en-GB"/>
        </a:p>
      </dgm:t>
    </dgm:pt>
    <dgm:pt modelId="{A99DC38F-D2D7-AA46-A351-880B7C414ADF}">
      <dgm:prSet/>
      <dgm:spPr/>
      <dgm:t>
        <a:bodyPr/>
        <a:lstStyle/>
        <a:p>
          <a:r>
            <a:rPr lang="en-IN" dirty="0"/>
            <a:t>Continuous Monitoring &amp; Feedback</a:t>
          </a:r>
        </a:p>
      </dgm:t>
    </dgm:pt>
    <dgm:pt modelId="{3053F523-A259-914F-9B7B-327CD69FF8FE}" type="parTrans" cxnId="{B745CFD1-D59B-CF44-9B06-3A835BEFB1E9}">
      <dgm:prSet/>
      <dgm:spPr/>
      <dgm:t>
        <a:bodyPr/>
        <a:lstStyle/>
        <a:p>
          <a:endParaRPr lang="en-GB"/>
        </a:p>
      </dgm:t>
    </dgm:pt>
    <dgm:pt modelId="{E5288CB9-B07B-134A-BB5F-4F37467C3623}" type="sibTrans" cxnId="{B745CFD1-D59B-CF44-9B06-3A835BEFB1E9}">
      <dgm:prSet/>
      <dgm:spPr/>
      <dgm:t>
        <a:bodyPr/>
        <a:lstStyle/>
        <a:p>
          <a:endParaRPr lang="en-GB"/>
        </a:p>
      </dgm:t>
    </dgm:pt>
    <dgm:pt modelId="{EE378986-85FD-B641-9C29-A8523A3D2398}">
      <dgm:prSet/>
      <dgm:spPr/>
      <dgm:t>
        <a:bodyPr/>
        <a:lstStyle/>
        <a:p>
          <a:r>
            <a:rPr lang="en-IN" dirty="0"/>
            <a:t>What didn't work ?</a:t>
          </a:r>
        </a:p>
      </dgm:t>
    </dgm:pt>
    <dgm:pt modelId="{2AD3F6EE-C5DC-6C4E-8669-2EE98C459016}" type="parTrans" cxnId="{A17404F1-26E0-EA44-8E5A-A8D534D5D958}">
      <dgm:prSet/>
      <dgm:spPr/>
      <dgm:t>
        <a:bodyPr/>
        <a:lstStyle/>
        <a:p>
          <a:endParaRPr lang="en-GB"/>
        </a:p>
      </dgm:t>
    </dgm:pt>
    <dgm:pt modelId="{A36BB71D-DD45-A44F-B94E-90B77424D6BD}" type="sibTrans" cxnId="{A17404F1-26E0-EA44-8E5A-A8D534D5D958}">
      <dgm:prSet/>
      <dgm:spPr/>
      <dgm:t>
        <a:bodyPr/>
        <a:lstStyle/>
        <a:p>
          <a:endParaRPr lang="en-GB"/>
        </a:p>
      </dgm:t>
    </dgm:pt>
    <dgm:pt modelId="{6D30910C-A582-7C48-98C6-32F72C3D48AC}">
      <dgm:prSet/>
      <dgm:spPr/>
      <dgm:t>
        <a:bodyPr/>
        <a:lstStyle/>
        <a:p>
          <a:r>
            <a:rPr lang="en-IN" dirty="0"/>
            <a:t>Way forward</a:t>
          </a:r>
        </a:p>
      </dgm:t>
    </dgm:pt>
    <dgm:pt modelId="{0C48C495-30E4-384A-835F-EF4A7CCE19A8}" type="parTrans" cxnId="{D0B02E6C-83A9-B846-B4EE-AFA503F73F2A}">
      <dgm:prSet/>
      <dgm:spPr/>
      <dgm:t>
        <a:bodyPr/>
        <a:lstStyle/>
        <a:p>
          <a:endParaRPr lang="en-GB"/>
        </a:p>
      </dgm:t>
    </dgm:pt>
    <dgm:pt modelId="{74F284F9-E24E-A644-BA3A-876A0A824790}" type="sibTrans" cxnId="{D0B02E6C-83A9-B846-B4EE-AFA503F73F2A}">
      <dgm:prSet/>
      <dgm:spPr/>
      <dgm:t>
        <a:bodyPr/>
        <a:lstStyle/>
        <a:p>
          <a:endParaRPr lang="en-GB"/>
        </a:p>
      </dgm:t>
    </dgm:pt>
    <dgm:pt modelId="{21B88378-0F56-6E44-B4BE-B5CD9FD64FE4}" type="pres">
      <dgm:prSet presAssocID="{C65BF662-577D-0F4B-B267-D7DC19813CD9}" presName="linearFlow" presStyleCnt="0">
        <dgm:presLayoutVars>
          <dgm:dir/>
          <dgm:resizeHandles val="exact"/>
        </dgm:presLayoutVars>
      </dgm:prSet>
      <dgm:spPr/>
    </dgm:pt>
    <dgm:pt modelId="{EC765F91-2361-8A45-8344-BC22E1B23D2C}" type="pres">
      <dgm:prSet presAssocID="{6CAF6096-560D-5949-9483-97EC615A7477}" presName="composite" presStyleCnt="0"/>
      <dgm:spPr/>
    </dgm:pt>
    <dgm:pt modelId="{C7104CEB-74DF-4C42-AECC-6A023D438493}" type="pres">
      <dgm:prSet presAssocID="{6CAF6096-560D-5949-9483-97EC615A7477}" presName="imgShp" presStyleLbl="fgImgPlace1" presStyleIdx="0" presStyleCnt="6"/>
      <dgm:spPr/>
    </dgm:pt>
    <dgm:pt modelId="{6FC89835-CEA9-724F-BE61-653ABB387EEB}" type="pres">
      <dgm:prSet presAssocID="{6CAF6096-560D-5949-9483-97EC615A7477}" presName="txShp" presStyleLbl="node1" presStyleIdx="0" presStyleCnt="6">
        <dgm:presLayoutVars>
          <dgm:bulletEnabled val="1"/>
        </dgm:presLayoutVars>
      </dgm:prSet>
      <dgm:spPr/>
    </dgm:pt>
    <dgm:pt modelId="{F41FDAED-8492-1540-A20B-ACB13915AC9D}" type="pres">
      <dgm:prSet presAssocID="{30594F57-57AD-1543-9BC8-D4F946B4E329}" presName="spacing" presStyleCnt="0"/>
      <dgm:spPr/>
    </dgm:pt>
    <dgm:pt modelId="{436F58A3-EA35-6240-AB1A-F6DFFE1EFB31}" type="pres">
      <dgm:prSet presAssocID="{75E62E9E-A908-E041-9EA8-1EAC2B6DAE02}" presName="composite" presStyleCnt="0"/>
      <dgm:spPr/>
    </dgm:pt>
    <dgm:pt modelId="{EB630A1A-578D-1742-B6A2-7C409C64F357}" type="pres">
      <dgm:prSet presAssocID="{75E62E9E-A908-E041-9EA8-1EAC2B6DAE02}" presName="imgShp" presStyleLbl="fgImgPlace1" presStyleIdx="1" presStyleCnt="6"/>
      <dgm:spPr/>
    </dgm:pt>
    <dgm:pt modelId="{9163A976-253B-D34C-AB0F-9D47AAB8B58E}" type="pres">
      <dgm:prSet presAssocID="{75E62E9E-A908-E041-9EA8-1EAC2B6DAE02}" presName="txShp" presStyleLbl="node1" presStyleIdx="1" presStyleCnt="6">
        <dgm:presLayoutVars>
          <dgm:bulletEnabled val="1"/>
        </dgm:presLayoutVars>
      </dgm:prSet>
      <dgm:spPr/>
    </dgm:pt>
    <dgm:pt modelId="{90865D91-38C1-8047-BAEA-5ADE68497A8C}" type="pres">
      <dgm:prSet presAssocID="{4C50FB3D-8BA8-6749-A373-20427B06CCBB}" presName="spacing" presStyleCnt="0"/>
      <dgm:spPr/>
    </dgm:pt>
    <dgm:pt modelId="{E79193EE-E7DE-5F41-992D-08BC4B6D543D}" type="pres">
      <dgm:prSet presAssocID="{4A7D443D-9716-2C42-BE99-86403E966175}" presName="composite" presStyleCnt="0"/>
      <dgm:spPr/>
    </dgm:pt>
    <dgm:pt modelId="{8B5A6DD5-E5F3-A14D-B0EA-16A836001982}" type="pres">
      <dgm:prSet presAssocID="{4A7D443D-9716-2C42-BE99-86403E966175}" presName="imgShp" presStyleLbl="fgImgPlace1" presStyleIdx="2" presStyleCnt="6"/>
      <dgm:spPr/>
    </dgm:pt>
    <dgm:pt modelId="{E018BA29-EA45-9E46-A1F6-196417B94502}" type="pres">
      <dgm:prSet presAssocID="{4A7D443D-9716-2C42-BE99-86403E966175}" presName="txShp" presStyleLbl="node1" presStyleIdx="2" presStyleCnt="6">
        <dgm:presLayoutVars>
          <dgm:bulletEnabled val="1"/>
        </dgm:presLayoutVars>
      </dgm:prSet>
      <dgm:spPr/>
    </dgm:pt>
    <dgm:pt modelId="{AB5DDB48-5E38-6D41-909E-E61F992FD231}" type="pres">
      <dgm:prSet presAssocID="{D3C7FCF8-8504-B545-9F40-645F460B8356}" presName="spacing" presStyleCnt="0"/>
      <dgm:spPr/>
    </dgm:pt>
    <dgm:pt modelId="{D27F57CB-DFB5-CC41-A979-31EC3DBD06FB}" type="pres">
      <dgm:prSet presAssocID="{A99DC38F-D2D7-AA46-A351-880B7C414ADF}" presName="composite" presStyleCnt="0"/>
      <dgm:spPr/>
    </dgm:pt>
    <dgm:pt modelId="{F8E134BD-667D-974E-B328-86ED894A9A5C}" type="pres">
      <dgm:prSet presAssocID="{A99DC38F-D2D7-AA46-A351-880B7C414ADF}" presName="imgShp" presStyleLbl="fgImgPlace1" presStyleIdx="3" presStyleCnt="6"/>
      <dgm:spPr/>
    </dgm:pt>
    <dgm:pt modelId="{E0255CD3-B1C6-FA43-8C17-FB3AE96B2D64}" type="pres">
      <dgm:prSet presAssocID="{A99DC38F-D2D7-AA46-A351-880B7C414ADF}" presName="txShp" presStyleLbl="node1" presStyleIdx="3" presStyleCnt="6">
        <dgm:presLayoutVars>
          <dgm:bulletEnabled val="1"/>
        </dgm:presLayoutVars>
      </dgm:prSet>
      <dgm:spPr/>
    </dgm:pt>
    <dgm:pt modelId="{0EB2C2AD-57CE-1C4C-8985-7A573CA76BE7}" type="pres">
      <dgm:prSet presAssocID="{E5288CB9-B07B-134A-BB5F-4F37467C3623}" presName="spacing" presStyleCnt="0"/>
      <dgm:spPr/>
    </dgm:pt>
    <dgm:pt modelId="{D6533BFF-C010-264E-BEA9-44BD38768D06}" type="pres">
      <dgm:prSet presAssocID="{EE378986-85FD-B641-9C29-A8523A3D2398}" presName="composite" presStyleCnt="0"/>
      <dgm:spPr/>
    </dgm:pt>
    <dgm:pt modelId="{039F89AA-3C95-1D4C-BD05-7C58FBC7CB3E}" type="pres">
      <dgm:prSet presAssocID="{EE378986-85FD-B641-9C29-A8523A3D2398}" presName="imgShp" presStyleLbl="fgImgPlace1" presStyleIdx="4" presStyleCnt="6"/>
      <dgm:spPr/>
    </dgm:pt>
    <dgm:pt modelId="{F15D60F3-F4CF-E443-9C0D-A79B89C4B656}" type="pres">
      <dgm:prSet presAssocID="{EE378986-85FD-B641-9C29-A8523A3D2398}" presName="txShp" presStyleLbl="node1" presStyleIdx="4" presStyleCnt="6">
        <dgm:presLayoutVars>
          <dgm:bulletEnabled val="1"/>
        </dgm:presLayoutVars>
      </dgm:prSet>
      <dgm:spPr/>
    </dgm:pt>
    <dgm:pt modelId="{C070D30F-D91E-964E-B4BC-DD0E62D31594}" type="pres">
      <dgm:prSet presAssocID="{A36BB71D-DD45-A44F-B94E-90B77424D6BD}" presName="spacing" presStyleCnt="0"/>
      <dgm:spPr/>
    </dgm:pt>
    <dgm:pt modelId="{D4FBE5E7-A39F-F74B-8ED3-E1920F09370D}" type="pres">
      <dgm:prSet presAssocID="{6D30910C-A582-7C48-98C6-32F72C3D48AC}" presName="composite" presStyleCnt="0"/>
      <dgm:spPr/>
    </dgm:pt>
    <dgm:pt modelId="{C2C99A99-9477-C148-8A62-1CC010AC4256}" type="pres">
      <dgm:prSet presAssocID="{6D30910C-A582-7C48-98C6-32F72C3D48AC}" presName="imgShp" presStyleLbl="fgImgPlace1" presStyleIdx="5" presStyleCnt="6"/>
      <dgm:spPr/>
    </dgm:pt>
    <dgm:pt modelId="{0CA23F7E-844E-FB46-8960-EEC985C74C43}" type="pres">
      <dgm:prSet presAssocID="{6D30910C-A582-7C48-98C6-32F72C3D48AC}" presName="txShp" presStyleLbl="node1" presStyleIdx="5" presStyleCnt="6">
        <dgm:presLayoutVars>
          <dgm:bulletEnabled val="1"/>
        </dgm:presLayoutVars>
      </dgm:prSet>
      <dgm:spPr/>
    </dgm:pt>
  </dgm:ptLst>
  <dgm:cxnLst>
    <dgm:cxn modelId="{3C58511E-D128-8E41-B59D-D8FB6CDE696C}" srcId="{C65BF662-577D-0F4B-B267-D7DC19813CD9}" destId="{6CAF6096-560D-5949-9483-97EC615A7477}" srcOrd="0" destOrd="0" parTransId="{C6AE6079-7F5E-9445-93EE-CD9A3FD9EF9E}" sibTransId="{30594F57-57AD-1543-9BC8-D4F946B4E329}"/>
    <dgm:cxn modelId="{5AA40322-9979-C84C-9210-28D65D77AC35}" srcId="{C65BF662-577D-0F4B-B267-D7DC19813CD9}" destId="{4A7D443D-9716-2C42-BE99-86403E966175}" srcOrd="2" destOrd="0" parTransId="{CD9889F2-CFC0-DC4F-AF6A-CFF0030B3BEC}" sibTransId="{D3C7FCF8-8504-B545-9F40-645F460B8356}"/>
    <dgm:cxn modelId="{439BD239-8CAA-7C45-A1D7-B2D8C2A649EC}" srcId="{C65BF662-577D-0F4B-B267-D7DC19813CD9}" destId="{75E62E9E-A908-E041-9EA8-1EAC2B6DAE02}" srcOrd="1" destOrd="0" parTransId="{F477AF10-1AE8-0B45-8115-8A389278970E}" sibTransId="{4C50FB3D-8BA8-6749-A373-20427B06CCBB}"/>
    <dgm:cxn modelId="{3D8EB73C-CAA5-D843-A5BB-385FA5964FA2}" type="presOf" srcId="{C65BF662-577D-0F4B-B267-D7DC19813CD9}" destId="{21B88378-0F56-6E44-B4BE-B5CD9FD64FE4}" srcOrd="0" destOrd="0" presId="urn:microsoft.com/office/officeart/2005/8/layout/vList3"/>
    <dgm:cxn modelId="{27600440-6C41-FC45-92B2-B4B92D34BA0A}" type="presOf" srcId="{EE378986-85FD-B641-9C29-A8523A3D2398}" destId="{F15D60F3-F4CF-E443-9C0D-A79B89C4B656}" srcOrd="0" destOrd="0" presId="urn:microsoft.com/office/officeart/2005/8/layout/vList3"/>
    <dgm:cxn modelId="{58E8AD58-786C-A442-9AB1-D1B6C9A436EB}" type="presOf" srcId="{A99DC38F-D2D7-AA46-A351-880B7C414ADF}" destId="{E0255CD3-B1C6-FA43-8C17-FB3AE96B2D64}" srcOrd="0" destOrd="0" presId="urn:microsoft.com/office/officeart/2005/8/layout/vList3"/>
    <dgm:cxn modelId="{0F39265C-04CA-144D-9A5A-77F7D5C504CE}" type="presOf" srcId="{6D30910C-A582-7C48-98C6-32F72C3D48AC}" destId="{0CA23F7E-844E-FB46-8960-EEC985C74C43}" srcOrd="0" destOrd="0" presId="urn:microsoft.com/office/officeart/2005/8/layout/vList3"/>
    <dgm:cxn modelId="{D0B02E6C-83A9-B846-B4EE-AFA503F73F2A}" srcId="{C65BF662-577D-0F4B-B267-D7DC19813CD9}" destId="{6D30910C-A582-7C48-98C6-32F72C3D48AC}" srcOrd="5" destOrd="0" parTransId="{0C48C495-30E4-384A-835F-EF4A7CCE19A8}" sibTransId="{74F284F9-E24E-A644-BA3A-876A0A824790}"/>
    <dgm:cxn modelId="{42B36C7F-720A-D443-8993-5CA6D431B5E5}" type="presOf" srcId="{6CAF6096-560D-5949-9483-97EC615A7477}" destId="{6FC89835-CEA9-724F-BE61-653ABB387EEB}" srcOrd="0" destOrd="0" presId="urn:microsoft.com/office/officeart/2005/8/layout/vList3"/>
    <dgm:cxn modelId="{B745CFD1-D59B-CF44-9B06-3A835BEFB1E9}" srcId="{C65BF662-577D-0F4B-B267-D7DC19813CD9}" destId="{A99DC38F-D2D7-AA46-A351-880B7C414ADF}" srcOrd="3" destOrd="0" parTransId="{3053F523-A259-914F-9B7B-327CD69FF8FE}" sibTransId="{E5288CB9-B07B-134A-BB5F-4F37467C3623}"/>
    <dgm:cxn modelId="{C613A0D4-2EFF-0D41-A370-FECAB067447C}" type="presOf" srcId="{4A7D443D-9716-2C42-BE99-86403E966175}" destId="{E018BA29-EA45-9E46-A1F6-196417B94502}" srcOrd="0" destOrd="0" presId="urn:microsoft.com/office/officeart/2005/8/layout/vList3"/>
    <dgm:cxn modelId="{A17404F1-26E0-EA44-8E5A-A8D534D5D958}" srcId="{C65BF662-577D-0F4B-B267-D7DC19813CD9}" destId="{EE378986-85FD-B641-9C29-A8523A3D2398}" srcOrd="4" destOrd="0" parTransId="{2AD3F6EE-C5DC-6C4E-8669-2EE98C459016}" sibTransId="{A36BB71D-DD45-A44F-B94E-90B77424D6BD}"/>
    <dgm:cxn modelId="{C4183FFB-F037-5F4F-983A-D156EF58AA96}" type="presOf" srcId="{75E62E9E-A908-E041-9EA8-1EAC2B6DAE02}" destId="{9163A976-253B-D34C-AB0F-9D47AAB8B58E}" srcOrd="0" destOrd="0" presId="urn:microsoft.com/office/officeart/2005/8/layout/vList3"/>
    <dgm:cxn modelId="{499B69C3-4BD1-F74B-A71D-205EFB4471C6}" type="presParOf" srcId="{21B88378-0F56-6E44-B4BE-B5CD9FD64FE4}" destId="{EC765F91-2361-8A45-8344-BC22E1B23D2C}" srcOrd="0" destOrd="0" presId="urn:microsoft.com/office/officeart/2005/8/layout/vList3"/>
    <dgm:cxn modelId="{F74ED535-631A-3146-A0C9-4647C099680F}" type="presParOf" srcId="{EC765F91-2361-8A45-8344-BC22E1B23D2C}" destId="{C7104CEB-74DF-4C42-AECC-6A023D438493}" srcOrd="0" destOrd="0" presId="urn:microsoft.com/office/officeart/2005/8/layout/vList3"/>
    <dgm:cxn modelId="{29B38AF7-FD31-E24D-BDA7-F13C15823BC4}" type="presParOf" srcId="{EC765F91-2361-8A45-8344-BC22E1B23D2C}" destId="{6FC89835-CEA9-724F-BE61-653ABB387EEB}" srcOrd="1" destOrd="0" presId="urn:microsoft.com/office/officeart/2005/8/layout/vList3"/>
    <dgm:cxn modelId="{461E32FC-8E84-4F48-B2BE-8B8EE88FF1DA}" type="presParOf" srcId="{21B88378-0F56-6E44-B4BE-B5CD9FD64FE4}" destId="{F41FDAED-8492-1540-A20B-ACB13915AC9D}" srcOrd="1" destOrd="0" presId="urn:microsoft.com/office/officeart/2005/8/layout/vList3"/>
    <dgm:cxn modelId="{A2707C6E-BE53-B947-B237-0D921F034F2C}" type="presParOf" srcId="{21B88378-0F56-6E44-B4BE-B5CD9FD64FE4}" destId="{436F58A3-EA35-6240-AB1A-F6DFFE1EFB31}" srcOrd="2" destOrd="0" presId="urn:microsoft.com/office/officeart/2005/8/layout/vList3"/>
    <dgm:cxn modelId="{684CC0A1-1618-D64B-A1E5-E02D806E0243}" type="presParOf" srcId="{436F58A3-EA35-6240-AB1A-F6DFFE1EFB31}" destId="{EB630A1A-578D-1742-B6A2-7C409C64F357}" srcOrd="0" destOrd="0" presId="urn:microsoft.com/office/officeart/2005/8/layout/vList3"/>
    <dgm:cxn modelId="{CADBEF4E-803E-BA4E-ADB1-E8C57586360F}" type="presParOf" srcId="{436F58A3-EA35-6240-AB1A-F6DFFE1EFB31}" destId="{9163A976-253B-D34C-AB0F-9D47AAB8B58E}" srcOrd="1" destOrd="0" presId="urn:microsoft.com/office/officeart/2005/8/layout/vList3"/>
    <dgm:cxn modelId="{79D81275-8390-F944-A33C-F25BE25A4468}" type="presParOf" srcId="{21B88378-0F56-6E44-B4BE-B5CD9FD64FE4}" destId="{90865D91-38C1-8047-BAEA-5ADE68497A8C}" srcOrd="3" destOrd="0" presId="urn:microsoft.com/office/officeart/2005/8/layout/vList3"/>
    <dgm:cxn modelId="{27B39B15-987A-8F45-AEB8-AA5EFB9AB198}" type="presParOf" srcId="{21B88378-0F56-6E44-B4BE-B5CD9FD64FE4}" destId="{E79193EE-E7DE-5F41-992D-08BC4B6D543D}" srcOrd="4" destOrd="0" presId="urn:microsoft.com/office/officeart/2005/8/layout/vList3"/>
    <dgm:cxn modelId="{F7E481C4-E185-8946-90A1-70F0E58FFA52}" type="presParOf" srcId="{E79193EE-E7DE-5F41-992D-08BC4B6D543D}" destId="{8B5A6DD5-E5F3-A14D-B0EA-16A836001982}" srcOrd="0" destOrd="0" presId="urn:microsoft.com/office/officeart/2005/8/layout/vList3"/>
    <dgm:cxn modelId="{DFD77319-D2FD-EB42-B71F-C19112FB31F3}" type="presParOf" srcId="{E79193EE-E7DE-5F41-992D-08BC4B6D543D}" destId="{E018BA29-EA45-9E46-A1F6-196417B94502}" srcOrd="1" destOrd="0" presId="urn:microsoft.com/office/officeart/2005/8/layout/vList3"/>
    <dgm:cxn modelId="{D0E8205F-70A1-C044-AFBB-42A63B8B53F5}" type="presParOf" srcId="{21B88378-0F56-6E44-B4BE-B5CD9FD64FE4}" destId="{AB5DDB48-5E38-6D41-909E-E61F992FD231}" srcOrd="5" destOrd="0" presId="urn:microsoft.com/office/officeart/2005/8/layout/vList3"/>
    <dgm:cxn modelId="{02B13EC7-8447-D24A-922F-65EB7CD527C1}" type="presParOf" srcId="{21B88378-0F56-6E44-B4BE-B5CD9FD64FE4}" destId="{D27F57CB-DFB5-CC41-A979-31EC3DBD06FB}" srcOrd="6" destOrd="0" presId="urn:microsoft.com/office/officeart/2005/8/layout/vList3"/>
    <dgm:cxn modelId="{E663601D-26C3-924C-89CA-F3745ABC100A}" type="presParOf" srcId="{D27F57CB-DFB5-CC41-A979-31EC3DBD06FB}" destId="{F8E134BD-667D-974E-B328-86ED894A9A5C}" srcOrd="0" destOrd="0" presId="urn:microsoft.com/office/officeart/2005/8/layout/vList3"/>
    <dgm:cxn modelId="{2CA66ACA-523A-2342-81BC-F4F3A51F64D5}" type="presParOf" srcId="{D27F57CB-DFB5-CC41-A979-31EC3DBD06FB}" destId="{E0255CD3-B1C6-FA43-8C17-FB3AE96B2D64}" srcOrd="1" destOrd="0" presId="urn:microsoft.com/office/officeart/2005/8/layout/vList3"/>
    <dgm:cxn modelId="{D1958240-7795-5D45-AF22-6FE8BC984CB5}" type="presParOf" srcId="{21B88378-0F56-6E44-B4BE-B5CD9FD64FE4}" destId="{0EB2C2AD-57CE-1C4C-8985-7A573CA76BE7}" srcOrd="7" destOrd="0" presId="urn:microsoft.com/office/officeart/2005/8/layout/vList3"/>
    <dgm:cxn modelId="{548F35F8-E5A3-7E4D-A7FB-2D63B1F93E0E}" type="presParOf" srcId="{21B88378-0F56-6E44-B4BE-B5CD9FD64FE4}" destId="{D6533BFF-C010-264E-BEA9-44BD38768D06}" srcOrd="8" destOrd="0" presId="urn:microsoft.com/office/officeart/2005/8/layout/vList3"/>
    <dgm:cxn modelId="{8DC8FDAE-0917-974D-A5AB-747F917A98D2}" type="presParOf" srcId="{D6533BFF-C010-264E-BEA9-44BD38768D06}" destId="{039F89AA-3C95-1D4C-BD05-7C58FBC7CB3E}" srcOrd="0" destOrd="0" presId="urn:microsoft.com/office/officeart/2005/8/layout/vList3"/>
    <dgm:cxn modelId="{8FC32A18-C5DF-674B-8360-AA9239585FC6}" type="presParOf" srcId="{D6533BFF-C010-264E-BEA9-44BD38768D06}" destId="{F15D60F3-F4CF-E443-9C0D-A79B89C4B656}" srcOrd="1" destOrd="0" presId="urn:microsoft.com/office/officeart/2005/8/layout/vList3"/>
    <dgm:cxn modelId="{5A26BB3A-AD7B-A542-884B-9FB4ED214AA9}" type="presParOf" srcId="{21B88378-0F56-6E44-B4BE-B5CD9FD64FE4}" destId="{C070D30F-D91E-964E-B4BC-DD0E62D31594}" srcOrd="9" destOrd="0" presId="urn:microsoft.com/office/officeart/2005/8/layout/vList3"/>
    <dgm:cxn modelId="{198E6CA7-F0A3-C845-AC54-7253D7F3A53D}" type="presParOf" srcId="{21B88378-0F56-6E44-B4BE-B5CD9FD64FE4}" destId="{D4FBE5E7-A39F-F74B-8ED3-E1920F09370D}" srcOrd="10" destOrd="0" presId="urn:microsoft.com/office/officeart/2005/8/layout/vList3"/>
    <dgm:cxn modelId="{EE7C5F5C-2357-0B41-8054-CC2EC367335D}" type="presParOf" srcId="{D4FBE5E7-A39F-F74B-8ED3-E1920F09370D}" destId="{C2C99A99-9477-C148-8A62-1CC010AC4256}" srcOrd="0" destOrd="0" presId="urn:microsoft.com/office/officeart/2005/8/layout/vList3"/>
    <dgm:cxn modelId="{D137B08E-E21A-5243-B67D-9CDAC3C3010A}" type="presParOf" srcId="{D4FBE5E7-A39F-F74B-8ED3-E1920F09370D}" destId="{0CA23F7E-844E-FB46-8960-EEC985C74C4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BF3670-9E3B-D442-8426-514EDC1E0B0A}" type="doc">
      <dgm:prSet loTypeId="urn:microsoft.com/office/officeart/2005/8/layout/hProcess7" loCatId="relationship" qsTypeId="urn:microsoft.com/office/officeart/2005/8/quickstyle/simple1" qsCatId="simple" csTypeId="urn:microsoft.com/office/officeart/2005/8/colors/accent1_2" csCatId="accent1" phldr="1"/>
      <dgm:spPr/>
      <dgm:t>
        <a:bodyPr/>
        <a:lstStyle/>
        <a:p>
          <a:endParaRPr lang="en-GB"/>
        </a:p>
      </dgm:t>
    </dgm:pt>
    <dgm:pt modelId="{09D59DE1-65CF-8349-95CE-316A580AF235}">
      <dgm:prSet phldrT="[Text]"/>
      <dgm:spPr/>
      <dgm:t>
        <a:bodyPr/>
        <a:lstStyle/>
        <a:p>
          <a:r>
            <a:rPr lang="en-GB" dirty="0"/>
            <a:t>Develop</a:t>
          </a:r>
        </a:p>
      </dgm:t>
    </dgm:pt>
    <dgm:pt modelId="{06A4235C-1908-BA41-86D7-F72373B513A5}" type="parTrans" cxnId="{CA4A87C4-6DF9-684D-B400-E149FAE8CE63}">
      <dgm:prSet/>
      <dgm:spPr/>
      <dgm:t>
        <a:bodyPr/>
        <a:lstStyle/>
        <a:p>
          <a:endParaRPr lang="en-GB"/>
        </a:p>
      </dgm:t>
    </dgm:pt>
    <dgm:pt modelId="{A4391DFC-EFEE-0440-9955-A62735F008DF}" type="sibTrans" cxnId="{CA4A87C4-6DF9-684D-B400-E149FAE8CE63}">
      <dgm:prSet/>
      <dgm:spPr/>
      <dgm:t>
        <a:bodyPr/>
        <a:lstStyle/>
        <a:p>
          <a:endParaRPr lang="en-GB"/>
        </a:p>
      </dgm:t>
    </dgm:pt>
    <dgm:pt modelId="{83E5F752-452B-594D-9F04-E5B147775988}">
      <dgm:prSet phldrT="[Text]"/>
      <dgm:spPr/>
      <dgm:t>
        <a:bodyPr/>
        <a:lstStyle/>
        <a:p>
          <a:r>
            <a:rPr lang="en-GB" dirty="0"/>
            <a:t>Deliver</a:t>
          </a:r>
        </a:p>
      </dgm:t>
    </dgm:pt>
    <dgm:pt modelId="{5F10F1A2-CE19-CF45-BC9F-4298EE001E5A}" type="parTrans" cxnId="{EAABA130-0F3C-374D-AF53-96D1E965CA13}">
      <dgm:prSet/>
      <dgm:spPr/>
      <dgm:t>
        <a:bodyPr/>
        <a:lstStyle/>
        <a:p>
          <a:endParaRPr lang="en-GB"/>
        </a:p>
      </dgm:t>
    </dgm:pt>
    <dgm:pt modelId="{15BDE759-81C0-E24D-B539-8797B607A43D}" type="sibTrans" cxnId="{EAABA130-0F3C-374D-AF53-96D1E965CA13}">
      <dgm:prSet/>
      <dgm:spPr/>
      <dgm:t>
        <a:bodyPr/>
        <a:lstStyle/>
        <a:p>
          <a:endParaRPr lang="en-GB"/>
        </a:p>
      </dgm:t>
    </dgm:pt>
    <dgm:pt modelId="{9FD3CC48-6D08-7041-8A1B-24A81486DF09}">
      <dgm:prSet phldrT="[Text]"/>
      <dgm:spPr/>
      <dgm:t>
        <a:bodyPr/>
        <a:lstStyle/>
        <a:p>
          <a:r>
            <a:rPr lang="en-GB" dirty="0"/>
            <a:t>Ideation</a:t>
          </a:r>
        </a:p>
      </dgm:t>
    </dgm:pt>
    <dgm:pt modelId="{7F05A5AC-A2F2-4D42-80C4-5BF94DF63DC5}" type="parTrans" cxnId="{D7E91169-49AF-B54D-A0E9-E8E7405AD08F}">
      <dgm:prSet/>
      <dgm:spPr/>
      <dgm:t>
        <a:bodyPr/>
        <a:lstStyle/>
        <a:p>
          <a:endParaRPr lang="en-GB"/>
        </a:p>
      </dgm:t>
    </dgm:pt>
    <dgm:pt modelId="{2A5E776E-20FE-CB4D-AE4E-B1D12B488307}" type="sibTrans" cxnId="{D7E91169-49AF-B54D-A0E9-E8E7405AD08F}">
      <dgm:prSet/>
      <dgm:spPr/>
      <dgm:t>
        <a:bodyPr/>
        <a:lstStyle/>
        <a:p>
          <a:endParaRPr lang="en-GB"/>
        </a:p>
      </dgm:t>
    </dgm:pt>
    <dgm:pt modelId="{E5E6F5B9-B4B3-6647-B369-794A6A73CA91}">
      <dgm:prSet phldrT="[Text]"/>
      <dgm:spPr/>
      <dgm:t>
        <a:bodyPr/>
        <a:lstStyle/>
        <a:p>
          <a:r>
            <a:rPr lang="en-GB" dirty="0"/>
            <a:t>Product definition</a:t>
          </a:r>
        </a:p>
      </dgm:t>
    </dgm:pt>
    <dgm:pt modelId="{4CC9B1C6-D0E1-064B-94F6-39FB7EADB029}" type="parTrans" cxnId="{CDB0C1B9-5802-C846-B29F-18CCA3B2093D}">
      <dgm:prSet/>
      <dgm:spPr/>
      <dgm:t>
        <a:bodyPr/>
        <a:lstStyle/>
        <a:p>
          <a:endParaRPr lang="en-GB"/>
        </a:p>
      </dgm:t>
    </dgm:pt>
    <dgm:pt modelId="{3F1C6835-E890-644D-9B03-16F51A3FA166}" type="sibTrans" cxnId="{CDB0C1B9-5802-C846-B29F-18CCA3B2093D}">
      <dgm:prSet/>
      <dgm:spPr/>
      <dgm:t>
        <a:bodyPr/>
        <a:lstStyle/>
        <a:p>
          <a:endParaRPr lang="en-GB"/>
        </a:p>
      </dgm:t>
    </dgm:pt>
    <dgm:pt modelId="{71A8CADC-D7E9-D24A-9D02-0E81F8BB6160}">
      <dgm:prSet phldrT="[Text]"/>
      <dgm:spPr/>
      <dgm:t>
        <a:bodyPr/>
        <a:lstStyle/>
        <a:p>
          <a:r>
            <a:rPr lang="en-GB" dirty="0"/>
            <a:t>Backlog creation</a:t>
          </a:r>
        </a:p>
      </dgm:t>
    </dgm:pt>
    <dgm:pt modelId="{5A757085-C6EF-8544-8351-D9491B373150}" type="parTrans" cxnId="{FBBFEFE4-962E-6A4A-9270-CE43963769BA}">
      <dgm:prSet/>
      <dgm:spPr/>
      <dgm:t>
        <a:bodyPr/>
        <a:lstStyle/>
        <a:p>
          <a:endParaRPr lang="en-GB"/>
        </a:p>
      </dgm:t>
    </dgm:pt>
    <dgm:pt modelId="{493F0001-7CCF-EF40-9CC4-23D749524AFA}" type="sibTrans" cxnId="{FBBFEFE4-962E-6A4A-9270-CE43963769BA}">
      <dgm:prSet/>
      <dgm:spPr/>
      <dgm:t>
        <a:bodyPr/>
        <a:lstStyle/>
        <a:p>
          <a:endParaRPr lang="en-GB"/>
        </a:p>
      </dgm:t>
    </dgm:pt>
    <dgm:pt modelId="{01994241-3848-FE42-A77A-6D2A2ED4CBF6}">
      <dgm:prSet phldrT="[Text]"/>
      <dgm:spPr/>
      <dgm:t>
        <a:bodyPr/>
        <a:lstStyle/>
        <a:p>
          <a:r>
            <a:rPr lang="en-GB" dirty="0"/>
            <a:t>Plan</a:t>
          </a:r>
        </a:p>
      </dgm:t>
    </dgm:pt>
    <dgm:pt modelId="{1002DF8B-55CF-A748-B365-314A55103450}" type="parTrans" cxnId="{A8B52556-F70B-7E44-BE2B-81713FA9770F}">
      <dgm:prSet/>
      <dgm:spPr/>
      <dgm:t>
        <a:bodyPr/>
        <a:lstStyle/>
        <a:p>
          <a:endParaRPr lang="en-GB"/>
        </a:p>
      </dgm:t>
    </dgm:pt>
    <dgm:pt modelId="{D6595554-53C3-8944-808A-EC5FFD7495EB}" type="sibTrans" cxnId="{A8B52556-F70B-7E44-BE2B-81713FA9770F}">
      <dgm:prSet/>
      <dgm:spPr/>
      <dgm:t>
        <a:bodyPr/>
        <a:lstStyle/>
        <a:p>
          <a:endParaRPr lang="en-GB"/>
        </a:p>
      </dgm:t>
    </dgm:pt>
    <dgm:pt modelId="{A66AC084-843E-DE47-8E68-DB213CF4C308}">
      <dgm:prSet phldrT="[Text]"/>
      <dgm:spPr/>
      <dgm:t>
        <a:bodyPr/>
        <a:lstStyle/>
        <a:p>
          <a:endParaRPr lang="en-GB" dirty="0"/>
        </a:p>
      </dgm:t>
    </dgm:pt>
    <dgm:pt modelId="{8953C8D4-0FA0-BE42-9BA8-17CD3F36D932}" type="parTrans" cxnId="{DFE6A851-1BF8-374E-9AFC-C805992345B6}">
      <dgm:prSet/>
      <dgm:spPr/>
      <dgm:t>
        <a:bodyPr/>
        <a:lstStyle/>
        <a:p>
          <a:endParaRPr lang="en-GB"/>
        </a:p>
      </dgm:t>
    </dgm:pt>
    <dgm:pt modelId="{228E32A5-261A-D84F-9EA3-85DE5020788D}" type="sibTrans" cxnId="{DFE6A851-1BF8-374E-9AFC-C805992345B6}">
      <dgm:prSet/>
      <dgm:spPr/>
      <dgm:t>
        <a:bodyPr/>
        <a:lstStyle/>
        <a:p>
          <a:endParaRPr lang="en-GB"/>
        </a:p>
      </dgm:t>
    </dgm:pt>
    <dgm:pt modelId="{D6C31457-039D-2949-82A6-56D1CFA9E309}">
      <dgm:prSet phldrT="[Text]"/>
      <dgm:spPr/>
      <dgm:t>
        <a:bodyPr/>
        <a:lstStyle/>
        <a:p>
          <a:r>
            <a:rPr lang="en-GB" dirty="0"/>
            <a:t>Coding</a:t>
          </a:r>
        </a:p>
      </dgm:t>
    </dgm:pt>
    <dgm:pt modelId="{B348E0CC-604B-8F47-8D27-75E1F3E93A23}" type="parTrans" cxnId="{FA95AA58-5F69-F443-863D-8E932E41EE6E}">
      <dgm:prSet/>
      <dgm:spPr/>
      <dgm:t>
        <a:bodyPr/>
        <a:lstStyle/>
        <a:p>
          <a:endParaRPr lang="en-GB"/>
        </a:p>
      </dgm:t>
    </dgm:pt>
    <dgm:pt modelId="{DA7D7626-F185-A641-8A3A-78F3407F19E2}" type="sibTrans" cxnId="{FA95AA58-5F69-F443-863D-8E932E41EE6E}">
      <dgm:prSet/>
      <dgm:spPr/>
      <dgm:t>
        <a:bodyPr/>
        <a:lstStyle/>
        <a:p>
          <a:endParaRPr lang="en-GB"/>
        </a:p>
      </dgm:t>
    </dgm:pt>
    <dgm:pt modelId="{657EA6A8-BF95-324E-B782-A9DD35FE7E6A}">
      <dgm:prSet phldrT="[Text]"/>
      <dgm:spPr/>
      <dgm:t>
        <a:bodyPr/>
        <a:lstStyle/>
        <a:p>
          <a:r>
            <a:rPr lang="en-GB" dirty="0"/>
            <a:t>Reviews</a:t>
          </a:r>
        </a:p>
      </dgm:t>
    </dgm:pt>
    <dgm:pt modelId="{6F5BBAFE-1BBB-294D-95E0-7A17EABA8947}" type="parTrans" cxnId="{77E0263A-5B5E-1B4F-BD0E-9324C30D2AE6}">
      <dgm:prSet/>
      <dgm:spPr/>
      <dgm:t>
        <a:bodyPr/>
        <a:lstStyle/>
        <a:p>
          <a:endParaRPr lang="en-GB"/>
        </a:p>
      </dgm:t>
    </dgm:pt>
    <dgm:pt modelId="{FADE2F2C-6A6C-9841-AA3C-C10CE106F713}" type="sibTrans" cxnId="{77E0263A-5B5E-1B4F-BD0E-9324C30D2AE6}">
      <dgm:prSet/>
      <dgm:spPr/>
      <dgm:t>
        <a:bodyPr/>
        <a:lstStyle/>
        <a:p>
          <a:endParaRPr lang="en-GB"/>
        </a:p>
      </dgm:t>
    </dgm:pt>
    <dgm:pt modelId="{C544D352-662E-1843-920C-15041DCC0F4A}">
      <dgm:prSet phldrT="[Text]"/>
      <dgm:spPr/>
      <dgm:t>
        <a:bodyPr/>
        <a:lstStyle/>
        <a:p>
          <a:r>
            <a:rPr lang="en-GB" dirty="0"/>
            <a:t>Automated Testing</a:t>
          </a:r>
        </a:p>
      </dgm:t>
    </dgm:pt>
    <dgm:pt modelId="{6232CC28-3E2B-5D45-97E5-9B737986D374}" type="parTrans" cxnId="{9D11B54F-A9D5-0C43-9551-F9BC8AF5F18E}">
      <dgm:prSet/>
      <dgm:spPr/>
      <dgm:t>
        <a:bodyPr/>
        <a:lstStyle/>
        <a:p>
          <a:endParaRPr lang="en-GB"/>
        </a:p>
      </dgm:t>
    </dgm:pt>
    <dgm:pt modelId="{13839101-E0C2-FE4E-A76D-BBDA858C37CB}" type="sibTrans" cxnId="{9D11B54F-A9D5-0C43-9551-F9BC8AF5F18E}">
      <dgm:prSet/>
      <dgm:spPr/>
      <dgm:t>
        <a:bodyPr/>
        <a:lstStyle/>
        <a:p>
          <a:endParaRPr lang="en-GB"/>
        </a:p>
      </dgm:t>
    </dgm:pt>
    <dgm:pt modelId="{45EFD97B-7C5D-E040-AFC6-B6EF5B2F6413}">
      <dgm:prSet/>
      <dgm:spPr/>
      <dgm:t>
        <a:bodyPr/>
        <a:lstStyle/>
        <a:p>
          <a:r>
            <a:rPr lang="en-GB" dirty="0"/>
            <a:t>Continuous delivery/deployment</a:t>
          </a:r>
        </a:p>
      </dgm:t>
    </dgm:pt>
    <dgm:pt modelId="{23B83C78-2B85-7F40-BA6C-E16669D0481A}" type="parTrans" cxnId="{3C9866C6-F240-6846-8A9B-99673FC8C7DF}">
      <dgm:prSet/>
      <dgm:spPr/>
      <dgm:t>
        <a:bodyPr/>
        <a:lstStyle/>
        <a:p>
          <a:endParaRPr lang="en-GB"/>
        </a:p>
      </dgm:t>
    </dgm:pt>
    <dgm:pt modelId="{0B356DE4-FD3E-4147-BF8D-0B1A80FFB9A2}" type="sibTrans" cxnId="{3C9866C6-F240-6846-8A9B-99673FC8C7DF}">
      <dgm:prSet/>
      <dgm:spPr/>
      <dgm:t>
        <a:bodyPr/>
        <a:lstStyle/>
        <a:p>
          <a:endParaRPr lang="en-GB"/>
        </a:p>
      </dgm:t>
    </dgm:pt>
    <dgm:pt modelId="{DAB2FEDF-FA64-0C4C-93B5-43884149877A}">
      <dgm:prSet/>
      <dgm:spPr/>
      <dgm:t>
        <a:bodyPr/>
        <a:lstStyle/>
        <a:p>
          <a:r>
            <a:rPr lang="en-GB" dirty="0"/>
            <a:t>Consistent &amp; reliable deployments</a:t>
          </a:r>
        </a:p>
      </dgm:t>
    </dgm:pt>
    <dgm:pt modelId="{9BE77C9C-0B97-9D42-B3EC-39C5690BD946}" type="parTrans" cxnId="{4740011F-857A-0F45-AFF1-CAB34C0CBF26}">
      <dgm:prSet/>
      <dgm:spPr/>
      <dgm:t>
        <a:bodyPr/>
        <a:lstStyle/>
        <a:p>
          <a:endParaRPr lang="en-GB"/>
        </a:p>
      </dgm:t>
    </dgm:pt>
    <dgm:pt modelId="{5B29F0F3-5FD2-AF4A-9418-D2613A293E4B}" type="sibTrans" cxnId="{4740011F-857A-0F45-AFF1-CAB34C0CBF26}">
      <dgm:prSet/>
      <dgm:spPr/>
      <dgm:t>
        <a:bodyPr/>
        <a:lstStyle/>
        <a:p>
          <a:endParaRPr lang="en-GB"/>
        </a:p>
      </dgm:t>
    </dgm:pt>
    <dgm:pt modelId="{5706E67C-04C9-6F44-B6AA-E99EF7BE3FA9}">
      <dgm:prSet/>
      <dgm:spPr/>
      <dgm:t>
        <a:bodyPr/>
        <a:lstStyle/>
        <a:p>
          <a:r>
            <a:rPr lang="en-GB" dirty="0"/>
            <a:t>Automated Infrastructure provisioning</a:t>
          </a:r>
        </a:p>
      </dgm:t>
    </dgm:pt>
    <dgm:pt modelId="{B22BC8F0-6503-4A41-AF26-158B3CC1A310}" type="parTrans" cxnId="{CF1949FE-40BD-2B47-9DE9-E35C77338E33}">
      <dgm:prSet/>
      <dgm:spPr/>
      <dgm:t>
        <a:bodyPr/>
        <a:lstStyle/>
        <a:p>
          <a:endParaRPr lang="en-GB"/>
        </a:p>
      </dgm:t>
    </dgm:pt>
    <dgm:pt modelId="{00D3BA14-063D-2B4C-B7C0-C76C28D25EAE}" type="sibTrans" cxnId="{CF1949FE-40BD-2B47-9DE9-E35C77338E33}">
      <dgm:prSet/>
      <dgm:spPr/>
      <dgm:t>
        <a:bodyPr/>
        <a:lstStyle/>
        <a:p>
          <a:endParaRPr lang="en-GB"/>
        </a:p>
      </dgm:t>
    </dgm:pt>
    <dgm:pt modelId="{6D5239D6-7C27-5244-9EB6-221A82E3E43B}">
      <dgm:prSet phldrT="[Text]"/>
      <dgm:spPr/>
      <dgm:t>
        <a:bodyPr/>
        <a:lstStyle/>
        <a:p>
          <a:endParaRPr lang="en-GB" dirty="0"/>
        </a:p>
      </dgm:t>
    </dgm:pt>
    <dgm:pt modelId="{8D1AA1EA-1401-7940-8567-6904933F39DB}" type="parTrans" cxnId="{547827D7-1F84-CA4D-A991-AE559C31A416}">
      <dgm:prSet/>
      <dgm:spPr/>
      <dgm:t>
        <a:bodyPr/>
        <a:lstStyle/>
        <a:p>
          <a:endParaRPr lang="en-GB"/>
        </a:p>
      </dgm:t>
    </dgm:pt>
    <dgm:pt modelId="{DBBBDB6E-E7E7-144D-A462-E2D6953E54BF}" type="sibTrans" cxnId="{547827D7-1F84-CA4D-A991-AE559C31A416}">
      <dgm:prSet/>
      <dgm:spPr/>
      <dgm:t>
        <a:bodyPr/>
        <a:lstStyle/>
        <a:p>
          <a:endParaRPr lang="en-GB"/>
        </a:p>
      </dgm:t>
    </dgm:pt>
    <dgm:pt modelId="{70853BB5-61E9-4D4D-B38D-A4C2E88D4357}">
      <dgm:prSet phldrT="[Text]"/>
      <dgm:spPr/>
      <dgm:t>
        <a:bodyPr/>
        <a:lstStyle/>
        <a:p>
          <a:endParaRPr lang="en-GB" dirty="0"/>
        </a:p>
      </dgm:t>
    </dgm:pt>
    <dgm:pt modelId="{BDD0B7D0-2055-A940-B666-6A42C2EA745B}" type="parTrans" cxnId="{F45593F5-5907-A04E-A599-A7EF8712B3D5}">
      <dgm:prSet/>
      <dgm:spPr/>
      <dgm:t>
        <a:bodyPr/>
        <a:lstStyle/>
        <a:p>
          <a:endParaRPr lang="en-GB"/>
        </a:p>
      </dgm:t>
    </dgm:pt>
    <dgm:pt modelId="{408DD7F7-5E28-1548-B31A-D46906B8C881}" type="sibTrans" cxnId="{F45593F5-5907-A04E-A599-A7EF8712B3D5}">
      <dgm:prSet/>
      <dgm:spPr/>
      <dgm:t>
        <a:bodyPr/>
        <a:lstStyle/>
        <a:p>
          <a:endParaRPr lang="en-GB"/>
        </a:p>
      </dgm:t>
    </dgm:pt>
    <dgm:pt modelId="{CEF17507-34A8-A64F-8BCC-A57908530C22}">
      <dgm:prSet/>
      <dgm:spPr/>
      <dgm:t>
        <a:bodyPr/>
        <a:lstStyle/>
        <a:p>
          <a:r>
            <a:rPr lang="en-GB" dirty="0"/>
            <a:t>Operate</a:t>
          </a:r>
        </a:p>
      </dgm:t>
    </dgm:pt>
    <dgm:pt modelId="{3F1ED879-8F89-3C42-B64E-8E74CAE1E89A}" type="parTrans" cxnId="{2B6512D7-C294-524B-A026-118C1B96F2D8}">
      <dgm:prSet/>
      <dgm:spPr/>
      <dgm:t>
        <a:bodyPr/>
        <a:lstStyle/>
        <a:p>
          <a:endParaRPr lang="en-GB"/>
        </a:p>
      </dgm:t>
    </dgm:pt>
    <dgm:pt modelId="{CDEF3145-D1D8-CA4D-8481-8FA7FA1BD150}" type="sibTrans" cxnId="{2B6512D7-C294-524B-A026-118C1B96F2D8}">
      <dgm:prSet/>
      <dgm:spPr/>
      <dgm:t>
        <a:bodyPr/>
        <a:lstStyle/>
        <a:p>
          <a:endParaRPr lang="en-GB"/>
        </a:p>
      </dgm:t>
    </dgm:pt>
    <dgm:pt modelId="{C2D4AFFC-601B-2B46-90F2-183B7B94E2F2}">
      <dgm:prSet/>
      <dgm:spPr/>
      <dgm:t>
        <a:bodyPr/>
        <a:lstStyle/>
        <a:p>
          <a:endParaRPr lang="en-GB" dirty="0"/>
        </a:p>
      </dgm:t>
    </dgm:pt>
    <dgm:pt modelId="{30BA0844-34AF-0C4F-9D6A-31774C56DFBC}" type="parTrans" cxnId="{567A9089-F9AB-F744-A9F0-DF84B978508F}">
      <dgm:prSet/>
      <dgm:spPr/>
      <dgm:t>
        <a:bodyPr/>
        <a:lstStyle/>
        <a:p>
          <a:endParaRPr lang="en-GB"/>
        </a:p>
      </dgm:t>
    </dgm:pt>
    <dgm:pt modelId="{483C13E0-A373-7845-B761-FD76AFBF9E0E}" type="sibTrans" cxnId="{567A9089-F9AB-F744-A9F0-DF84B978508F}">
      <dgm:prSet/>
      <dgm:spPr/>
      <dgm:t>
        <a:bodyPr/>
        <a:lstStyle/>
        <a:p>
          <a:endParaRPr lang="en-GB"/>
        </a:p>
      </dgm:t>
    </dgm:pt>
    <dgm:pt modelId="{AA54D598-39EC-D445-95BD-1AC065EEC661}">
      <dgm:prSet phldrT="[Text]"/>
      <dgm:spPr/>
      <dgm:t>
        <a:bodyPr/>
        <a:lstStyle/>
        <a:p>
          <a:r>
            <a:rPr lang="en-GB" dirty="0"/>
            <a:t>Scrum/Kanban</a:t>
          </a:r>
        </a:p>
      </dgm:t>
    </dgm:pt>
    <dgm:pt modelId="{5B800672-D5CA-2445-8EA9-CDCF34EF656E}" type="parTrans" cxnId="{5CF18DE5-8271-6A4A-B868-6600D1C72547}">
      <dgm:prSet/>
      <dgm:spPr/>
      <dgm:t>
        <a:bodyPr/>
        <a:lstStyle/>
        <a:p>
          <a:endParaRPr lang="en-GB"/>
        </a:p>
      </dgm:t>
    </dgm:pt>
    <dgm:pt modelId="{4D3BAAB2-BBBA-BC4D-9626-0B0447235852}" type="sibTrans" cxnId="{5CF18DE5-8271-6A4A-B868-6600D1C72547}">
      <dgm:prSet/>
      <dgm:spPr/>
      <dgm:t>
        <a:bodyPr/>
        <a:lstStyle/>
        <a:p>
          <a:endParaRPr lang="en-GB"/>
        </a:p>
      </dgm:t>
    </dgm:pt>
    <dgm:pt modelId="{D21D9CB4-B41F-1D45-A752-1C20C6E73E84}">
      <dgm:prSet phldrT="[Text]"/>
      <dgm:spPr/>
      <dgm:t>
        <a:bodyPr/>
        <a:lstStyle/>
        <a:p>
          <a:r>
            <a:rPr lang="en-GB" dirty="0"/>
            <a:t>Continuous integration</a:t>
          </a:r>
        </a:p>
      </dgm:t>
    </dgm:pt>
    <dgm:pt modelId="{5ADB2730-17E3-EC43-A49E-6D7730EECCAD}" type="parTrans" cxnId="{9B12ECD0-0A97-FF4C-8D59-55D8450A4E58}">
      <dgm:prSet/>
      <dgm:spPr/>
      <dgm:t>
        <a:bodyPr/>
        <a:lstStyle/>
        <a:p>
          <a:endParaRPr lang="en-GB"/>
        </a:p>
      </dgm:t>
    </dgm:pt>
    <dgm:pt modelId="{B15E7D27-96E4-A94D-BE42-F12FB6640EB2}" type="sibTrans" cxnId="{9B12ECD0-0A97-FF4C-8D59-55D8450A4E58}">
      <dgm:prSet/>
      <dgm:spPr/>
      <dgm:t>
        <a:bodyPr/>
        <a:lstStyle/>
        <a:p>
          <a:endParaRPr lang="en-GB"/>
        </a:p>
      </dgm:t>
    </dgm:pt>
    <dgm:pt modelId="{7159C036-0EF4-7B47-9112-8714A0077581}">
      <dgm:prSet/>
      <dgm:spPr/>
      <dgm:t>
        <a:bodyPr/>
        <a:lstStyle/>
        <a:p>
          <a:r>
            <a:rPr lang="en-GB" dirty="0"/>
            <a:t>Continuous monitoring</a:t>
          </a:r>
        </a:p>
      </dgm:t>
    </dgm:pt>
    <dgm:pt modelId="{7E15AC90-6452-A14C-BEDE-2A386469D522}" type="parTrans" cxnId="{3002B587-1DAA-B749-8356-576CB04DCD53}">
      <dgm:prSet/>
      <dgm:spPr/>
      <dgm:t>
        <a:bodyPr/>
        <a:lstStyle/>
        <a:p>
          <a:endParaRPr lang="en-GB"/>
        </a:p>
      </dgm:t>
    </dgm:pt>
    <dgm:pt modelId="{D29E7C70-E23B-D94C-8C9C-8557DF4B421B}" type="sibTrans" cxnId="{3002B587-1DAA-B749-8356-576CB04DCD53}">
      <dgm:prSet/>
      <dgm:spPr/>
      <dgm:t>
        <a:bodyPr/>
        <a:lstStyle/>
        <a:p>
          <a:endParaRPr lang="en-GB"/>
        </a:p>
      </dgm:t>
    </dgm:pt>
    <dgm:pt modelId="{7063FEF1-DAEC-5C45-B083-95C2DC6A9632}">
      <dgm:prSet/>
      <dgm:spPr/>
      <dgm:t>
        <a:bodyPr/>
        <a:lstStyle/>
        <a:p>
          <a:r>
            <a:rPr lang="en-GB" dirty="0"/>
            <a:t>Telemetry &amp; Alerts</a:t>
          </a:r>
        </a:p>
      </dgm:t>
    </dgm:pt>
    <dgm:pt modelId="{B7D6A993-7B43-D34D-AB2F-548B803BADA8}" type="parTrans" cxnId="{DFA6E636-1FC5-8146-9015-9734F7CEE852}">
      <dgm:prSet/>
      <dgm:spPr/>
      <dgm:t>
        <a:bodyPr/>
        <a:lstStyle/>
        <a:p>
          <a:endParaRPr lang="en-GB"/>
        </a:p>
      </dgm:t>
    </dgm:pt>
    <dgm:pt modelId="{55711759-6CF4-3744-8DF2-3CF6C540EECF}" type="sibTrans" cxnId="{DFA6E636-1FC5-8146-9015-9734F7CEE852}">
      <dgm:prSet/>
      <dgm:spPr/>
      <dgm:t>
        <a:bodyPr/>
        <a:lstStyle/>
        <a:p>
          <a:endParaRPr lang="en-GB"/>
        </a:p>
      </dgm:t>
    </dgm:pt>
    <dgm:pt modelId="{2F17F59F-8A5B-2A4F-B2C7-281D313BACA9}">
      <dgm:prSet/>
      <dgm:spPr/>
      <dgm:t>
        <a:bodyPr/>
        <a:lstStyle/>
        <a:p>
          <a:r>
            <a:rPr lang="en-GB" dirty="0"/>
            <a:t>System Availability</a:t>
          </a:r>
        </a:p>
      </dgm:t>
    </dgm:pt>
    <dgm:pt modelId="{2B6DF2B4-40B4-D948-8273-1FFD724C37F0}" type="parTrans" cxnId="{1BE9BA79-79F8-8B4C-A86E-550D5BC86BCC}">
      <dgm:prSet/>
      <dgm:spPr/>
      <dgm:t>
        <a:bodyPr/>
        <a:lstStyle/>
        <a:p>
          <a:endParaRPr lang="en-GB"/>
        </a:p>
      </dgm:t>
    </dgm:pt>
    <dgm:pt modelId="{68E8D198-82FA-464D-8482-989FEB8CD6E6}" type="sibTrans" cxnId="{1BE9BA79-79F8-8B4C-A86E-550D5BC86BCC}">
      <dgm:prSet/>
      <dgm:spPr/>
      <dgm:t>
        <a:bodyPr/>
        <a:lstStyle/>
        <a:p>
          <a:endParaRPr lang="en-GB"/>
        </a:p>
      </dgm:t>
    </dgm:pt>
    <dgm:pt modelId="{2411A41D-4DD8-DD4B-9B34-A49CE561AEB4}">
      <dgm:prSet/>
      <dgm:spPr/>
      <dgm:t>
        <a:bodyPr/>
        <a:lstStyle/>
        <a:p>
          <a:r>
            <a:rPr lang="en-GB" dirty="0"/>
            <a:t>Reliability</a:t>
          </a:r>
        </a:p>
      </dgm:t>
    </dgm:pt>
    <dgm:pt modelId="{76B69942-FEB0-7540-941E-AE5B1E433D77}" type="parTrans" cxnId="{8F84FC49-C923-EF4B-800B-8BF2788CBA46}">
      <dgm:prSet/>
      <dgm:spPr/>
      <dgm:t>
        <a:bodyPr/>
        <a:lstStyle/>
        <a:p>
          <a:endParaRPr lang="en-GB"/>
        </a:p>
      </dgm:t>
    </dgm:pt>
    <dgm:pt modelId="{7E85AB82-F12E-AF49-8E7D-C209A40FB7FB}" type="sibTrans" cxnId="{8F84FC49-C923-EF4B-800B-8BF2788CBA46}">
      <dgm:prSet/>
      <dgm:spPr/>
      <dgm:t>
        <a:bodyPr/>
        <a:lstStyle/>
        <a:p>
          <a:endParaRPr lang="en-GB"/>
        </a:p>
      </dgm:t>
    </dgm:pt>
    <dgm:pt modelId="{C2D4D1F3-BEC0-C640-B564-F46E42A51F3F}">
      <dgm:prSet/>
      <dgm:spPr/>
      <dgm:t>
        <a:bodyPr/>
        <a:lstStyle/>
        <a:p>
          <a:endParaRPr lang="en-GB" dirty="0"/>
        </a:p>
        <a:p>
          <a:endParaRPr lang="en-GB" dirty="0"/>
        </a:p>
      </dgm:t>
    </dgm:pt>
    <dgm:pt modelId="{5517BD68-2D54-4542-B18A-C14ABCCA589C}" type="parTrans" cxnId="{4CDE044C-2F34-9444-A641-FDA081E105AB}">
      <dgm:prSet/>
      <dgm:spPr/>
      <dgm:t>
        <a:bodyPr/>
        <a:lstStyle/>
        <a:p>
          <a:endParaRPr lang="en-GB"/>
        </a:p>
      </dgm:t>
    </dgm:pt>
    <dgm:pt modelId="{A5A1643D-F0DF-0844-A3A8-C4A4D54190C5}" type="sibTrans" cxnId="{4CDE044C-2F34-9444-A641-FDA081E105AB}">
      <dgm:prSet/>
      <dgm:spPr/>
      <dgm:t>
        <a:bodyPr/>
        <a:lstStyle/>
        <a:p>
          <a:endParaRPr lang="en-GB"/>
        </a:p>
      </dgm:t>
    </dgm:pt>
    <dgm:pt modelId="{13BF74A7-C09A-824E-8B99-9638E491C339}" type="pres">
      <dgm:prSet presAssocID="{93BF3670-9E3B-D442-8426-514EDC1E0B0A}" presName="Name0" presStyleCnt="0">
        <dgm:presLayoutVars>
          <dgm:dir/>
          <dgm:animLvl val="lvl"/>
          <dgm:resizeHandles val="exact"/>
        </dgm:presLayoutVars>
      </dgm:prSet>
      <dgm:spPr/>
    </dgm:pt>
    <dgm:pt modelId="{810F7561-C10C-D749-A4FB-70D77313D6BC}" type="pres">
      <dgm:prSet presAssocID="{A66AC084-843E-DE47-8E68-DB213CF4C308}" presName="compositeNode" presStyleCnt="0">
        <dgm:presLayoutVars>
          <dgm:bulletEnabled val="1"/>
        </dgm:presLayoutVars>
      </dgm:prSet>
      <dgm:spPr/>
    </dgm:pt>
    <dgm:pt modelId="{DAC2436C-D334-034F-8C1D-275BEE4E179E}" type="pres">
      <dgm:prSet presAssocID="{A66AC084-843E-DE47-8E68-DB213CF4C308}" presName="bgRect" presStyleLbl="node1" presStyleIdx="0" presStyleCnt="4"/>
      <dgm:spPr/>
    </dgm:pt>
    <dgm:pt modelId="{19BBBF67-C215-3E42-A34B-46DB09BF7D4E}" type="pres">
      <dgm:prSet presAssocID="{A66AC084-843E-DE47-8E68-DB213CF4C308}" presName="parentNode" presStyleLbl="node1" presStyleIdx="0" presStyleCnt="4">
        <dgm:presLayoutVars>
          <dgm:chMax val="0"/>
          <dgm:bulletEnabled val="1"/>
        </dgm:presLayoutVars>
      </dgm:prSet>
      <dgm:spPr/>
    </dgm:pt>
    <dgm:pt modelId="{DE64C82D-CCCF-9D49-BF02-FA403346D592}" type="pres">
      <dgm:prSet presAssocID="{A66AC084-843E-DE47-8E68-DB213CF4C308}" presName="childNode" presStyleLbl="node1" presStyleIdx="0" presStyleCnt="4">
        <dgm:presLayoutVars>
          <dgm:bulletEnabled val="1"/>
        </dgm:presLayoutVars>
      </dgm:prSet>
      <dgm:spPr/>
    </dgm:pt>
    <dgm:pt modelId="{22601B3D-E172-F040-96B3-1A8ED9FDD4DE}" type="pres">
      <dgm:prSet presAssocID="{228E32A5-261A-D84F-9EA3-85DE5020788D}" presName="hSp" presStyleCnt="0"/>
      <dgm:spPr/>
    </dgm:pt>
    <dgm:pt modelId="{44C5E989-07CD-E74B-BB33-384DDDC303D4}" type="pres">
      <dgm:prSet presAssocID="{228E32A5-261A-D84F-9EA3-85DE5020788D}" presName="vProcSp" presStyleCnt="0"/>
      <dgm:spPr/>
    </dgm:pt>
    <dgm:pt modelId="{0E9DCDE4-767F-E647-84EF-DE9181D059A2}" type="pres">
      <dgm:prSet presAssocID="{228E32A5-261A-D84F-9EA3-85DE5020788D}" presName="vSp1" presStyleCnt="0"/>
      <dgm:spPr/>
    </dgm:pt>
    <dgm:pt modelId="{B61EF76D-CC76-3B4B-84E6-FE2F5F755138}" type="pres">
      <dgm:prSet presAssocID="{228E32A5-261A-D84F-9EA3-85DE5020788D}" presName="simulatedConn" presStyleLbl="solidFgAcc1" presStyleIdx="0" presStyleCnt="3"/>
      <dgm:spPr/>
    </dgm:pt>
    <dgm:pt modelId="{1CE51692-7D1A-4541-BA8B-893DE29E997A}" type="pres">
      <dgm:prSet presAssocID="{228E32A5-261A-D84F-9EA3-85DE5020788D}" presName="vSp2" presStyleCnt="0"/>
      <dgm:spPr/>
    </dgm:pt>
    <dgm:pt modelId="{58E75915-A36D-E241-A852-73F1B47DB5E1}" type="pres">
      <dgm:prSet presAssocID="{228E32A5-261A-D84F-9EA3-85DE5020788D}" presName="sibTrans" presStyleCnt="0"/>
      <dgm:spPr/>
    </dgm:pt>
    <dgm:pt modelId="{74AE5C2C-5201-4F4E-8F78-B14E280A0F7B}" type="pres">
      <dgm:prSet presAssocID="{6D5239D6-7C27-5244-9EB6-221A82E3E43B}" presName="compositeNode" presStyleCnt="0">
        <dgm:presLayoutVars>
          <dgm:bulletEnabled val="1"/>
        </dgm:presLayoutVars>
      </dgm:prSet>
      <dgm:spPr/>
    </dgm:pt>
    <dgm:pt modelId="{188568C0-B7C8-D54A-B17A-046DB4F67603}" type="pres">
      <dgm:prSet presAssocID="{6D5239D6-7C27-5244-9EB6-221A82E3E43B}" presName="bgRect" presStyleLbl="node1" presStyleIdx="1" presStyleCnt="4"/>
      <dgm:spPr/>
    </dgm:pt>
    <dgm:pt modelId="{3AA04669-DE96-7E44-8B50-424A3A715F51}" type="pres">
      <dgm:prSet presAssocID="{6D5239D6-7C27-5244-9EB6-221A82E3E43B}" presName="parentNode" presStyleLbl="node1" presStyleIdx="1" presStyleCnt="4">
        <dgm:presLayoutVars>
          <dgm:chMax val="0"/>
          <dgm:bulletEnabled val="1"/>
        </dgm:presLayoutVars>
      </dgm:prSet>
      <dgm:spPr/>
    </dgm:pt>
    <dgm:pt modelId="{E0645B1B-F9FD-CA41-9977-8ADC5A005ECD}" type="pres">
      <dgm:prSet presAssocID="{6D5239D6-7C27-5244-9EB6-221A82E3E43B}" presName="childNode" presStyleLbl="node1" presStyleIdx="1" presStyleCnt="4">
        <dgm:presLayoutVars>
          <dgm:bulletEnabled val="1"/>
        </dgm:presLayoutVars>
      </dgm:prSet>
      <dgm:spPr/>
    </dgm:pt>
    <dgm:pt modelId="{04DD14AF-DDEE-5C43-9BB7-0DA30A016EE1}" type="pres">
      <dgm:prSet presAssocID="{DBBBDB6E-E7E7-144D-A462-E2D6953E54BF}" presName="hSp" presStyleCnt="0"/>
      <dgm:spPr/>
    </dgm:pt>
    <dgm:pt modelId="{2504A6E9-A1C5-E54E-BD95-D095B7E8FFF2}" type="pres">
      <dgm:prSet presAssocID="{DBBBDB6E-E7E7-144D-A462-E2D6953E54BF}" presName="vProcSp" presStyleCnt="0"/>
      <dgm:spPr/>
    </dgm:pt>
    <dgm:pt modelId="{B6B67753-9D91-4B40-9856-72971379DBBB}" type="pres">
      <dgm:prSet presAssocID="{DBBBDB6E-E7E7-144D-A462-E2D6953E54BF}" presName="vSp1" presStyleCnt="0"/>
      <dgm:spPr/>
    </dgm:pt>
    <dgm:pt modelId="{91AA7741-80F5-FD48-AC95-337D9964B2BA}" type="pres">
      <dgm:prSet presAssocID="{DBBBDB6E-E7E7-144D-A462-E2D6953E54BF}" presName="simulatedConn" presStyleLbl="solidFgAcc1" presStyleIdx="1" presStyleCnt="3"/>
      <dgm:spPr/>
    </dgm:pt>
    <dgm:pt modelId="{617394C6-8E70-624B-A1EA-5C54DD7D65BF}" type="pres">
      <dgm:prSet presAssocID="{DBBBDB6E-E7E7-144D-A462-E2D6953E54BF}" presName="vSp2" presStyleCnt="0"/>
      <dgm:spPr/>
    </dgm:pt>
    <dgm:pt modelId="{588F25D6-3E02-CA4A-BEB7-EA8F89D6B2C9}" type="pres">
      <dgm:prSet presAssocID="{DBBBDB6E-E7E7-144D-A462-E2D6953E54BF}" presName="sibTrans" presStyleCnt="0"/>
      <dgm:spPr/>
    </dgm:pt>
    <dgm:pt modelId="{C961C86D-B067-8B42-A470-DBAE3908AFDA}" type="pres">
      <dgm:prSet presAssocID="{70853BB5-61E9-4D4D-B38D-A4C2E88D4357}" presName="compositeNode" presStyleCnt="0">
        <dgm:presLayoutVars>
          <dgm:bulletEnabled val="1"/>
        </dgm:presLayoutVars>
      </dgm:prSet>
      <dgm:spPr/>
    </dgm:pt>
    <dgm:pt modelId="{F0DAA724-BBA4-DD4D-A439-0A50ECFDAA45}" type="pres">
      <dgm:prSet presAssocID="{70853BB5-61E9-4D4D-B38D-A4C2E88D4357}" presName="bgRect" presStyleLbl="node1" presStyleIdx="2" presStyleCnt="4"/>
      <dgm:spPr/>
    </dgm:pt>
    <dgm:pt modelId="{DEFA6BEC-F33F-4641-BF78-622370892915}" type="pres">
      <dgm:prSet presAssocID="{70853BB5-61E9-4D4D-B38D-A4C2E88D4357}" presName="parentNode" presStyleLbl="node1" presStyleIdx="2" presStyleCnt="4">
        <dgm:presLayoutVars>
          <dgm:chMax val="0"/>
          <dgm:bulletEnabled val="1"/>
        </dgm:presLayoutVars>
      </dgm:prSet>
      <dgm:spPr/>
    </dgm:pt>
    <dgm:pt modelId="{B14B1E61-12BF-0943-A6FE-4CFB93B508FF}" type="pres">
      <dgm:prSet presAssocID="{70853BB5-61E9-4D4D-B38D-A4C2E88D4357}" presName="childNode" presStyleLbl="node1" presStyleIdx="2" presStyleCnt="4">
        <dgm:presLayoutVars>
          <dgm:bulletEnabled val="1"/>
        </dgm:presLayoutVars>
      </dgm:prSet>
      <dgm:spPr/>
    </dgm:pt>
    <dgm:pt modelId="{2FED2378-79B5-CA43-A746-5CFDF5ACDAF0}" type="pres">
      <dgm:prSet presAssocID="{408DD7F7-5E28-1548-B31A-D46906B8C881}" presName="hSp" presStyleCnt="0"/>
      <dgm:spPr/>
    </dgm:pt>
    <dgm:pt modelId="{42A0D505-A5CA-C749-B76C-511CA1F54575}" type="pres">
      <dgm:prSet presAssocID="{408DD7F7-5E28-1548-B31A-D46906B8C881}" presName="vProcSp" presStyleCnt="0"/>
      <dgm:spPr/>
    </dgm:pt>
    <dgm:pt modelId="{5CB2500B-0F08-8E44-911B-E61A10F94B43}" type="pres">
      <dgm:prSet presAssocID="{408DD7F7-5E28-1548-B31A-D46906B8C881}" presName="vSp1" presStyleCnt="0"/>
      <dgm:spPr/>
    </dgm:pt>
    <dgm:pt modelId="{83BE8AE1-4D58-084B-9AE7-A7C28E382515}" type="pres">
      <dgm:prSet presAssocID="{408DD7F7-5E28-1548-B31A-D46906B8C881}" presName="simulatedConn" presStyleLbl="solidFgAcc1" presStyleIdx="2" presStyleCnt="3"/>
      <dgm:spPr/>
    </dgm:pt>
    <dgm:pt modelId="{969F903A-BD6B-FF43-94FC-5B20F62446D2}" type="pres">
      <dgm:prSet presAssocID="{408DD7F7-5E28-1548-B31A-D46906B8C881}" presName="vSp2" presStyleCnt="0"/>
      <dgm:spPr/>
    </dgm:pt>
    <dgm:pt modelId="{EC467F35-8583-0C43-A4D5-830A33D7B665}" type="pres">
      <dgm:prSet presAssocID="{408DD7F7-5E28-1548-B31A-D46906B8C881}" presName="sibTrans" presStyleCnt="0"/>
      <dgm:spPr/>
    </dgm:pt>
    <dgm:pt modelId="{53B7756D-F262-6C44-A9E9-3D6D94E4381D}" type="pres">
      <dgm:prSet presAssocID="{C2D4AFFC-601B-2B46-90F2-183B7B94E2F2}" presName="compositeNode" presStyleCnt="0">
        <dgm:presLayoutVars>
          <dgm:bulletEnabled val="1"/>
        </dgm:presLayoutVars>
      </dgm:prSet>
      <dgm:spPr/>
    </dgm:pt>
    <dgm:pt modelId="{8579814C-65C7-5F4F-A957-4CA4B3D08801}" type="pres">
      <dgm:prSet presAssocID="{C2D4AFFC-601B-2B46-90F2-183B7B94E2F2}" presName="bgRect" presStyleLbl="node1" presStyleIdx="3" presStyleCnt="4"/>
      <dgm:spPr/>
    </dgm:pt>
    <dgm:pt modelId="{0588B6D1-ADDB-AE47-A20A-F730EFE2252C}" type="pres">
      <dgm:prSet presAssocID="{C2D4AFFC-601B-2B46-90F2-183B7B94E2F2}" presName="parentNode" presStyleLbl="node1" presStyleIdx="3" presStyleCnt="4">
        <dgm:presLayoutVars>
          <dgm:chMax val="0"/>
          <dgm:bulletEnabled val="1"/>
        </dgm:presLayoutVars>
      </dgm:prSet>
      <dgm:spPr/>
    </dgm:pt>
    <dgm:pt modelId="{7E149B05-BB04-6B48-8B55-374BDC53DA99}" type="pres">
      <dgm:prSet presAssocID="{C2D4AFFC-601B-2B46-90F2-183B7B94E2F2}" presName="childNode" presStyleLbl="node1" presStyleIdx="3" presStyleCnt="4">
        <dgm:presLayoutVars>
          <dgm:bulletEnabled val="1"/>
        </dgm:presLayoutVars>
      </dgm:prSet>
      <dgm:spPr/>
    </dgm:pt>
  </dgm:ptLst>
  <dgm:cxnLst>
    <dgm:cxn modelId="{EA1E1707-CDF1-6549-AC7E-D1BD53D9A771}" type="presOf" srcId="{7159C036-0EF4-7B47-9112-8714A0077581}" destId="{7E149B05-BB04-6B48-8B55-374BDC53DA99}" srcOrd="0" destOrd="1" presId="urn:microsoft.com/office/officeart/2005/8/layout/hProcess7"/>
    <dgm:cxn modelId="{F3981F1A-A5ED-F24E-B1A0-5765E6919378}" type="presOf" srcId="{E5E6F5B9-B4B3-6647-B369-794A6A73CA91}" destId="{DE64C82D-CCCF-9D49-BF02-FA403346D592}" srcOrd="0" destOrd="2" presId="urn:microsoft.com/office/officeart/2005/8/layout/hProcess7"/>
    <dgm:cxn modelId="{4740011F-857A-0F45-AFF1-CAB34C0CBF26}" srcId="{83E5F752-452B-594D-9F04-E5B147775988}" destId="{DAB2FEDF-FA64-0C4C-93B5-43884149877A}" srcOrd="1" destOrd="0" parTransId="{9BE77C9C-0B97-9D42-B3EC-39C5690BD946}" sibTransId="{5B29F0F3-5FD2-AF4A-9418-D2613A293E4B}"/>
    <dgm:cxn modelId="{1AD6AD23-07C6-514A-9B95-E5E331E19512}" type="presOf" srcId="{70853BB5-61E9-4D4D-B38D-A4C2E88D4357}" destId="{F0DAA724-BBA4-DD4D-A439-0A50ECFDAA45}" srcOrd="0" destOrd="0" presId="urn:microsoft.com/office/officeart/2005/8/layout/hProcess7"/>
    <dgm:cxn modelId="{5C82F92B-2DDF-A648-8136-2035B38071BB}" type="presOf" srcId="{93BF3670-9E3B-D442-8426-514EDC1E0B0A}" destId="{13BF74A7-C09A-824E-8B99-9638E491C339}" srcOrd="0" destOrd="0" presId="urn:microsoft.com/office/officeart/2005/8/layout/hProcess7"/>
    <dgm:cxn modelId="{EAABA130-0F3C-374D-AF53-96D1E965CA13}" srcId="{70853BB5-61E9-4D4D-B38D-A4C2E88D4357}" destId="{83E5F752-452B-594D-9F04-E5B147775988}" srcOrd="0" destOrd="0" parTransId="{5F10F1A2-CE19-CF45-BC9F-4298EE001E5A}" sibTransId="{15BDE759-81C0-E24D-B539-8797B607A43D}"/>
    <dgm:cxn modelId="{DFA6E636-1FC5-8146-9015-9734F7CEE852}" srcId="{CEF17507-34A8-A64F-8BCC-A57908530C22}" destId="{7063FEF1-DAEC-5C45-B083-95C2DC6A9632}" srcOrd="1" destOrd="0" parTransId="{B7D6A993-7B43-D34D-AB2F-548B803BADA8}" sibTransId="{55711759-6CF4-3744-8DF2-3CF6C540EECF}"/>
    <dgm:cxn modelId="{77E0263A-5B5E-1B4F-BD0E-9324C30D2AE6}" srcId="{09D59DE1-65CF-8349-95CE-316A580AF235}" destId="{657EA6A8-BF95-324E-B782-A9DD35FE7E6A}" srcOrd="1" destOrd="0" parTransId="{6F5BBAFE-1BBB-294D-95E0-7A17EABA8947}" sibTransId="{FADE2F2C-6A6C-9841-AA3C-C10CE106F713}"/>
    <dgm:cxn modelId="{96A56D3B-F1A4-BC4C-83FA-53C91DD373D5}" type="presOf" srcId="{70853BB5-61E9-4D4D-B38D-A4C2E88D4357}" destId="{DEFA6BEC-F33F-4641-BF78-622370892915}" srcOrd="1" destOrd="0" presId="urn:microsoft.com/office/officeart/2005/8/layout/hProcess7"/>
    <dgm:cxn modelId="{9624723D-6455-E044-ABDF-36CC8FF198C0}" type="presOf" srcId="{657EA6A8-BF95-324E-B782-A9DD35FE7E6A}" destId="{E0645B1B-F9FD-CA41-9977-8ADC5A005ECD}" srcOrd="0" destOrd="2" presId="urn:microsoft.com/office/officeart/2005/8/layout/hProcess7"/>
    <dgm:cxn modelId="{05D67E46-8670-8843-8BF7-9F2392656451}" type="presOf" srcId="{AA54D598-39EC-D445-95BD-1AC065EEC661}" destId="{DE64C82D-CCCF-9D49-BF02-FA403346D592}" srcOrd="0" destOrd="4" presId="urn:microsoft.com/office/officeart/2005/8/layout/hProcess7"/>
    <dgm:cxn modelId="{8F84FC49-C923-EF4B-800B-8BF2788CBA46}" srcId="{CEF17507-34A8-A64F-8BCC-A57908530C22}" destId="{2411A41D-4DD8-DD4B-9B34-A49CE561AEB4}" srcOrd="3" destOrd="0" parTransId="{76B69942-FEB0-7540-941E-AE5B1E433D77}" sibTransId="{7E85AB82-F12E-AF49-8E7D-C209A40FB7FB}"/>
    <dgm:cxn modelId="{4CDE044C-2F34-9444-A641-FDA081E105AB}" srcId="{CEF17507-34A8-A64F-8BCC-A57908530C22}" destId="{C2D4D1F3-BEC0-C640-B564-F46E42A51F3F}" srcOrd="4" destOrd="0" parTransId="{5517BD68-2D54-4542-B18A-C14ABCCA589C}" sibTransId="{A5A1643D-F0DF-0844-A3A8-C4A4D54190C5}"/>
    <dgm:cxn modelId="{9D11B54F-A9D5-0C43-9551-F9BC8AF5F18E}" srcId="{09D59DE1-65CF-8349-95CE-316A580AF235}" destId="{C544D352-662E-1843-920C-15041DCC0F4A}" srcOrd="2" destOrd="0" parTransId="{6232CC28-3E2B-5D45-97E5-9B737986D374}" sibTransId="{13839101-E0C2-FE4E-A76D-BBDA858C37CB}"/>
    <dgm:cxn modelId="{DFE6A851-1BF8-374E-9AFC-C805992345B6}" srcId="{93BF3670-9E3B-D442-8426-514EDC1E0B0A}" destId="{A66AC084-843E-DE47-8E68-DB213CF4C308}" srcOrd="0" destOrd="0" parTransId="{8953C8D4-0FA0-BE42-9BA8-17CD3F36D932}" sibTransId="{228E32A5-261A-D84F-9EA3-85DE5020788D}"/>
    <dgm:cxn modelId="{A8B52556-F70B-7E44-BE2B-81713FA9770F}" srcId="{A66AC084-843E-DE47-8E68-DB213CF4C308}" destId="{01994241-3848-FE42-A77A-6D2A2ED4CBF6}" srcOrd="0" destOrd="0" parTransId="{1002DF8B-55CF-A748-B365-314A55103450}" sibTransId="{D6595554-53C3-8944-808A-EC5FFD7495EB}"/>
    <dgm:cxn modelId="{FA95AA58-5F69-F443-863D-8E932E41EE6E}" srcId="{09D59DE1-65CF-8349-95CE-316A580AF235}" destId="{D6C31457-039D-2949-82A6-56D1CFA9E309}" srcOrd="0" destOrd="0" parTransId="{B348E0CC-604B-8F47-8D27-75E1F3E93A23}" sibTransId="{DA7D7626-F185-A641-8A3A-78F3407F19E2}"/>
    <dgm:cxn modelId="{FFAF905A-0458-B141-8F8B-B25D43F45DBF}" type="presOf" srcId="{D6C31457-039D-2949-82A6-56D1CFA9E309}" destId="{E0645B1B-F9FD-CA41-9977-8ADC5A005ECD}" srcOrd="0" destOrd="1" presId="urn:microsoft.com/office/officeart/2005/8/layout/hProcess7"/>
    <dgm:cxn modelId="{F335AE64-0979-2140-973E-B66B4DA69B22}" type="presOf" srcId="{09D59DE1-65CF-8349-95CE-316A580AF235}" destId="{E0645B1B-F9FD-CA41-9977-8ADC5A005ECD}" srcOrd="0" destOrd="0" presId="urn:microsoft.com/office/officeart/2005/8/layout/hProcess7"/>
    <dgm:cxn modelId="{BB1B7865-1932-DA4A-83C5-F897FBD79845}" type="presOf" srcId="{A66AC084-843E-DE47-8E68-DB213CF4C308}" destId="{DAC2436C-D334-034F-8C1D-275BEE4E179E}" srcOrd="0" destOrd="0" presId="urn:microsoft.com/office/officeart/2005/8/layout/hProcess7"/>
    <dgm:cxn modelId="{D7BC8766-FD47-F741-9D82-95F0DE2837E1}" type="presOf" srcId="{2F17F59F-8A5B-2A4F-B2C7-281D313BACA9}" destId="{7E149B05-BB04-6B48-8B55-374BDC53DA99}" srcOrd="0" destOrd="3" presId="urn:microsoft.com/office/officeart/2005/8/layout/hProcess7"/>
    <dgm:cxn modelId="{D7E91169-49AF-B54D-A0E9-E8E7405AD08F}" srcId="{01994241-3848-FE42-A77A-6D2A2ED4CBF6}" destId="{9FD3CC48-6D08-7041-8A1B-24A81486DF09}" srcOrd="0" destOrd="0" parTransId="{7F05A5AC-A2F2-4D42-80C4-5BF94DF63DC5}" sibTransId="{2A5E776E-20FE-CB4D-AE4E-B1D12B488307}"/>
    <dgm:cxn modelId="{57C0C16A-830A-7049-930E-61190559BBA6}" type="presOf" srcId="{45EFD97B-7C5D-E040-AFC6-B6EF5B2F6413}" destId="{B14B1E61-12BF-0943-A6FE-4CFB93B508FF}" srcOrd="0" destOrd="1" presId="urn:microsoft.com/office/officeart/2005/8/layout/hProcess7"/>
    <dgm:cxn modelId="{4DD3BD71-F73D-A34D-AA1B-A041AB6FEE09}" type="presOf" srcId="{DAB2FEDF-FA64-0C4C-93B5-43884149877A}" destId="{B14B1E61-12BF-0943-A6FE-4CFB93B508FF}" srcOrd="0" destOrd="2" presId="urn:microsoft.com/office/officeart/2005/8/layout/hProcess7"/>
    <dgm:cxn modelId="{1BE9BA79-79F8-8B4C-A86E-550D5BC86BCC}" srcId="{CEF17507-34A8-A64F-8BCC-A57908530C22}" destId="{2F17F59F-8A5B-2A4F-B2C7-281D313BACA9}" srcOrd="2" destOrd="0" parTransId="{2B6DF2B4-40B4-D948-8273-1FFD724C37F0}" sibTransId="{68E8D198-82FA-464D-8482-989FEB8CD6E6}"/>
    <dgm:cxn modelId="{33CE0B7F-89D2-4345-A00B-A972922EF5C3}" type="presOf" srcId="{5706E67C-04C9-6F44-B6AA-E99EF7BE3FA9}" destId="{B14B1E61-12BF-0943-A6FE-4CFB93B508FF}" srcOrd="0" destOrd="3" presId="urn:microsoft.com/office/officeart/2005/8/layout/hProcess7"/>
    <dgm:cxn modelId="{321E207F-E9CC-2846-A30C-48333511CF79}" type="presOf" srcId="{C2D4D1F3-BEC0-C640-B564-F46E42A51F3F}" destId="{7E149B05-BB04-6B48-8B55-374BDC53DA99}" srcOrd="0" destOrd="5" presId="urn:microsoft.com/office/officeart/2005/8/layout/hProcess7"/>
    <dgm:cxn modelId="{3002B587-1DAA-B749-8356-576CB04DCD53}" srcId="{CEF17507-34A8-A64F-8BCC-A57908530C22}" destId="{7159C036-0EF4-7B47-9112-8714A0077581}" srcOrd="0" destOrd="0" parTransId="{7E15AC90-6452-A14C-BEDE-2A386469D522}" sibTransId="{D29E7C70-E23B-D94C-8C9C-8557DF4B421B}"/>
    <dgm:cxn modelId="{567A9089-F9AB-F744-A9F0-DF84B978508F}" srcId="{93BF3670-9E3B-D442-8426-514EDC1E0B0A}" destId="{C2D4AFFC-601B-2B46-90F2-183B7B94E2F2}" srcOrd="3" destOrd="0" parTransId="{30BA0844-34AF-0C4F-9D6A-31774C56DFBC}" sibTransId="{483C13E0-A373-7845-B761-FD76AFBF9E0E}"/>
    <dgm:cxn modelId="{3C9AFE89-CC07-D140-A775-2B6C332BCE15}" type="presOf" srcId="{D21D9CB4-B41F-1D45-A752-1C20C6E73E84}" destId="{E0645B1B-F9FD-CA41-9977-8ADC5A005ECD}" srcOrd="0" destOrd="4" presId="urn:microsoft.com/office/officeart/2005/8/layout/hProcess7"/>
    <dgm:cxn modelId="{B2355B96-2B07-3B40-8D13-0B00C09B94FC}" type="presOf" srcId="{CEF17507-34A8-A64F-8BCC-A57908530C22}" destId="{7E149B05-BB04-6B48-8B55-374BDC53DA99}" srcOrd="0" destOrd="0" presId="urn:microsoft.com/office/officeart/2005/8/layout/hProcess7"/>
    <dgm:cxn modelId="{78D98C98-989F-CE47-B59E-9EEE48DEC203}" type="presOf" srcId="{9FD3CC48-6D08-7041-8A1B-24A81486DF09}" destId="{DE64C82D-CCCF-9D49-BF02-FA403346D592}" srcOrd="0" destOrd="1" presId="urn:microsoft.com/office/officeart/2005/8/layout/hProcess7"/>
    <dgm:cxn modelId="{B2D7729E-0F7F-784F-8E76-1F54E2A2C20F}" type="presOf" srcId="{6D5239D6-7C27-5244-9EB6-221A82E3E43B}" destId="{188568C0-B7C8-D54A-B17A-046DB4F67603}" srcOrd="0" destOrd="0" presId="urn:microsoft.com/office/officeart/2005/8/layout/hProcess7"/>
    <dgm:cxn modelId="{6DBFD7A3-0550-0B4D-92FB-597CBDFCA673}" type="presOf" srcId="{C544D352-662E-1843-920C-15041DCC0F4A}" destId="{E0645B1B-F9FD-CA41-9977-8ADC5A005ECD}" srcOrd="0" destOrd="3" presId="urn:microsoft.com/office/officeart/2005/8/layout/hProcess7"/>
    <dgm:cxn modelId="{E98589AE-4801-6448-9EBA-423A21207027}" type="presOf" srcId="{C2D4AFFC-601B-2B46-90F2-183B7B94E2F2}" destId="{8579814C-65C7-5F4F-A957-4CA4B3D08801}" srcOrd="0" destOrd="0" presId="urn:microsoft.com/office/officeart/2005/8/layout/hProcess7"/>
    <dgm:cxn modelId="{B9E8F8B1-A2C9-0E46-BCF6-7D75236C030E}" type="presOf" srcId="{71A8CADC-D7E9-D24A-9D02-0E81F8BB6160}" destId="{DE64C82D-CCCF-9D49-BF02-FA403346D592}" srcOrd="0" destOrd="3" presId="urn:microsoft.com/office/officeart/2005/8/layout/hProcess7"/>
    <dgm:cxn modelId="{4BFF12B2-8C9A-2846-9F12-86CDFDF6FA71}" type="presOf" srcId="{C2D4AFFC-601B-2B46-90F2-183B7B94E2F2}" destId="{0588B6D1-ADDB-AE47-A20A-F730EFE2252C}" srcOrd="1" destOrd="0" presId="urn:microsoft.com/office/officeart/2005/8/layout/hProcess7"/>
    <dgm:cxn modelId="{CDB0C1B9-5802-C846-B29F-18CCA3B2093D}" srcId="{01994241-3848-FE42-A77A-6D2A2ED4CBF6}" destId="{E5E6F5B9-B4B3-6647-B369-794A6A73CA91}" srcOrd="1" destOrd="0" parTransId="{4CC9B1C6-D0E1-064B-94F6-39FB7EADB029}" sibTransId="{3F1C6835-E890-644D-9B03-16F51A3FA166}"/>
    <dgm:cxn modelId="{CA4A87C4-6DF9-684D-B400-E149FAE8CE63}" srcId="{6D5239D6-7C27-5244-9EB6-221A82E3E43B}" destId="{09D59DE1-65CF-8349-95CE-316A580AF235}" srcOrd="0" destOrd="0" parTransId="{06A4235C-1908-BA41-86D7-F72373B513A5}" sibTransId="{A4391DFC-EFEE-0440-9955-A62735F008DF}"/>
    <dgm:cxn modelId="{3C9866C6-F240-6846-8A9B-99673FC8C7DF}" srcId="{83E5F752-452B-594D-9F04-E5B147775988}" destId="{45EFD97B-7C5D-E040-AFC6-B6EF5B2F6413}" srcOrd="0" destOrd="0" parTransId="{23B83C78-2B85-7F40-BA6C-E16669D0481A}" sibTransId="{0B356DE4-FD3E-4147-BF8D-0B1A80FFB9A2}"/>
    <dgm:cxn modelId="{35FA1ACB-9E7F-E346-893B-4F8CB1EDF7E2}" type="presOf" srcId="{01994241-3848-FE42-A77A-6D2A2ED4CBF6}" destId="{DE64C82D-CCCF-9D49-BF02-FA403346D592}" srcOrd="0" destOrd="0" presId="urn:microsoft.com/office/officeart/2005/8/layout/hProcess7"/>
    <dgm:cxn modelId="{9B12ECD0-0A97-FF4C-8D59-55D8450A4E58}" srcId="{09D59DE1-65CF-8349-95CE-316A580AF235}" destId="{D21D9CB4-B41F-1D45-A752-1C20C6E73E84}" srcOrd="3" destOrd="0" parTransId="{5ADB2730-17E3-EC43-A49E-6D7730EECCAD}" sibTransId="{B15E7D27-96E4-A94D-BE42-F12FB6640EB2}"/>
    <dgm:cxn modelId="{2B6512D7-C294-524B-A026-118C1B96F2D8}" srcId="{C2D4AFFC-601B-2B46-90F2-183B7B94E2F2}" destId="{CEF17507-34A8-A64F-8BCC-A57908530C22}" srcOrd="0" destOrd="0" parTransId="{3F1ED879-8F89-3C42-B64E-8E74CAE1E89A}" sibTransId="{CDEF3145-D1D8-CA4D-8481-8FA7FA1BD150}"/>
    <dgm:cxn modelId="{547827D7-1F84-CA4D-A991-AE559C31A416}" srcId="{93BF3670-9E3B-D442-8426-514EDC1E0B0A}" destId="{6D5239D6-7C27-5244-9EB6-221A82E3E43B}" srcOrd="1" destOrd="0" parTransId="{8D1AA1EA-1401-7940-8567-6904933F39DB}" sibTransId="{DBBBDB6E-E7E7-144D-A462-E2D6953E54BF}"/>
    <dgm:cxn modelId="{B1B2C0DD-B2A9-8A44-B04A-B9D97ADA3B80}" type="presOf" srcId="{83E5F752-452B-594D-9F04-E5B147775988}" destId="{B14B1E61-12BF-0943-A6FE-4CFB93B508FF}" srcOrd="0" destOrd="0" presId="urn:microsoft.com/office/officeart/2005/8/layout/hProcess7"/>
    <dgm:cxn modelId="{06F2A6DE-98E8-2345-9CFB-36121D03DA62}" type="presOf" srcId="{A66AC084-843E-DE47-8E68-DB213CF4C308}" destId="{19BBBF67-C215-3E42-A34B-46DB09BF7D4E}" srcOrd="1" destOrd="0" presId="urn:microsoft.com/office/officeart/2005/8/layout/hProcess7"/>
    <dgm:cxn modelId="{FBBFEFE4-962E-6A4A-9270-CE43963769BA}" srcId="{01994241-3848-FE42-A77A-6D2A2ED4CBF6}" destId="{71A8CADC-D7E9-D24A-9D02-0E81F8BB6160}" srcOrd="2" destOrd="0" parTransId="{5A757085-C6EF-8544-8351-D9491B373150}" sibTransId="{493F0001-7CCF-EF40-9CC4-23D749524AFA}"/>
    <dgm:cxn modelId="{5CF18DE5-8271-6A4A-B868-6600D1C72547}" srcId="{01994241-3848-FE42-A77A-6D2A2ED4CBF6}" destId="{AA54D598-39EC-D445-95BD-1AC065EEC661}" srcOrd="3" destOrd="0" parTransId="{5B800672-D5CA-2445-8EA9-CDCF34EF656E}" sibTransId="{4D3BAAB2-BBBA-BC4D-9626-0B0447235852}"/>
    <dgm:cxn modelId="{F95A45E7-B8B7-0D4B-BC4C-A48013699438}" type="presOf" srcId="{2411A41D-4DD8-DD4B-9B34-A49CE561AEB4}" destId="{7E149B05-BB04-6B48-8B55-374BDC53DA99}" srcOrd="0" destOrd="4" presId="urn:microsoft.com/office/officeart/2005/8/layout/hProcess7"/>
    <dgm:cxn modelId="{8E2808F3-16F5-6E4D-BB98-24D6E52C77B2}" type="presOf" srcId="{6D5239D6-7C27-5244-9EB6-221A82E3E43B}" destId="{3AA04669-DE96-7E44-8B50-424A3A715F51}" srcOrd="1" destOrd="0" presId="urn:microsoft.com/office/officeart/2005/8/layout/hProcess7"/>
    <dgm:cxn modelId="{BEED59F3-36E1-B34E-AD01-57C25BB49EF3}" type="presOf" srcId="{7063FEF1-DAEC-5C45-B083-95C2DC6A9632}" destId="{7E149B05-BB04-6B48-8B55-374BDC53DA99}" srcOrd="0" destOrd="2" presId="urn:microsoft.com/office/officeart/2005/8/layout/hProcess7"/>
    <dgm:cxn modelId="{F45593F5-5907-A04E-A599-A7EF8712B3D5}" srcId="{93BF3670-9E3B-D442-8426-514EDC1E0B0A}" destId="{70853BB5-61E9-4D4D-B38D-A4C2E88D4357}" srcOrd="2" destOrd="0" parTransId="{BDD0B7D0-2055-A940-B666-6A42C2EA745B}" sibTransId="{408DD7F7-5E28-1548-B31A-D46906B8C881}"/>
    <dgm:cxn modelId="{CF1949FE-40BD-2B47-9DE9-E35C77338E33}" srcId="{83E5F752-452B-594D-9F04-E5B147775988}" destId="{5706E67C-04C9-6F44-B6AA-E99EF7BE3FA9}" srcOrd="2" destOrd="0" parTransId="{B22BC8F0-6503-4A41-AF26-158B3CC1A310}" sibTransId="{00D3BA14-063D-2B4C-B7C0-C76C28D25EAE}"/>
    <dgm:cxn modelId="{735A90A7-FA57-5545-88BB-56AFB639FF2B}" type="presParOf" srcId="{13BF74A7-C09A-824E-8B99-9638E491C339}" destId="{810F7561-C10C-D749-A4FB-70D77313D6BC}" srcOrd="0" destOrd="0" presId="urn:microsoft.com/office/officeart/2005/8/layout/hProcess7"/>
    <dgm:cxn modelId="{C8060B3C-CF78-E449-B879-1B44E0E45736}" type="presParOf" srcId="{810F7561-C10C-D749-A4FB-70D77313D6BC}" destId="{DAC2436C-D334-034F-8C1D-275BEE4E179E}" srcOrd="0" destOrd="0" presId="urn:microsoft.com/office/officeart/2005/8/layout/hProcess7"/>
    <dgm:cxn modelId="{D9BF4468-E33D-DA4E-9F22-6A2D521CB29B}" type="presParOf" srcId="{810F7561-C10C-D749-A4FB-70D77313D6BC}" destId="{19BBBF67-C215-3E42-A34B-46DB09BF7D4E}" srcOrd="1" destOrd="0" presId="urn:microsoft.com/office/officeart/2005/8/layout/hProcess7"/>
    <dgm:cxn modelId="{FDC66D5A-8F1F-3340-B69F-DF5A45887266}" type="presParOf" srcId="{810F7561-C10C-D749-A4FB-70D77313D6BC}" destId="{DE64C82D-CCCF-9D49-BF02-FA403346D592}" srcOrd="2" destOrd="0" presId="urn:microsoft.com/office/officeart/2005/8/layout/hProcess7"/>
    <dgm:cxn modelId="{E19BBC4E-F9B6-C745-9003-A60481D0C3FD}" type="presParOf" srcId="{13BF74A7-C09A-824E-8B99-9638E491C339}" destId="{22601B3D-E172-F040-96B3-1A8ED9FDD4DE}" srcOrd="1" destOrd="0" presId="urn:microsoft.com/office/officeart/2005/8/layout/hProcess7"/>
    <dgm:cxn modelId="{D87B2803-8C81-C646-8E93-6C3964A007AB}" type="presParOf" srcId="{13BF74A7-C09A-824E-8B99-9638E491C339}" destId="{44C5E989-07CD-E74B-BB33-384DDDC303D4}" srcOrd="2" destOrd="0" presId="urn:microsoft.com/office/officeart/2005/8/layout/hProcess7"/>
    <dgm:cxn modelId="{42FA3B3D-3844-0944-8A41-D8B3D6AC08C0}" type="presParOf" srcId="{44C5E989-07CD-E74B-BB33-384DDDC303D4}" destId="{0E9DCDE4-767F-E647-84EF-DE9181D059A2}" srcOrd="0" destOrd="0" presId="urn:microsoft.com/office/officeart/2005/8/layout/hProcess7"/>
    <dgm:cxn modelId="{45F912B9-EA7C-3F4F-8269-DC6F3FE352FF}" type="presParOf" srcId="{44C5E989-07CD-E74B-BB33-384DDDC303D4}" destId="{B61EF76D-CC76-3B4B-84E6-FE2F5F755138}" srcOrd="1" destOrd="0" presId="urn:microsoft.com/office/officeart/2005/8/layout/hProcess7"/>
    <dgm:cxn modelId="{D750AFFE-4415-8D45-B1F4-303F91CCCEA9}" type="presParOf" srcId="{44C5E989-07CD-E74B-BB33-384DDDC303D4}" destId="{1CE51692-7D1A-4541-BA8B-893DE29E997A}" srcOrd="2" destOrd="0" presId="urn:microsoft.com/office/officeart/2005/8/layout/hProcess7"/>
    <dgm:cxn modelId="{CFA6944B-A368-5148-8CC6-D0937D1CE834}" type="presParOf" srcId="{13BF74A7-C09A-824E-8B99-9638E491C339}" destId="{58E75915-A36D-E241-A852-73F1B47DB5E1}" srcOrd="3" destOrd="0" presId="urn:microsoft.com/office/officeart/2005/8/layout/hProcess7"/>
    <dgm:cxn modelId="{E9E191E8-9E8D-684E-8222-ACC572805D06}" type="presParOf" srcId="{13BF74A7-C09A-824E-8B99-9638E491C339}" destId="{74AE5C2C-5201-4F4E-8F78-B14E280A0F7B}" srcOrd="4" destOrd="0" presId="urn:microsoft.com/office/officeart/2005/8/layout/hProcess7"/>
    <dgm:cxn modelId="{868F2734-E159-DF44-9C82-6601CE3837C8}" type="presParOf" srcId="{74AE5C2C-5201-4F4E-8F78-B14E280A0F7B}" destId="{188568C0-B7C8-D54A-B17A-046DB4F67603}" srcOrd="0" destOrd="0" presId="urn:microsoft.com/office/officeart/2005/8/layout/hProcess7"/>
    <dgm:cxn modelId="{58C08488-04DB-4249-9677-1A4E23483CD1}" type="presParOf" srcId="{74AE5C2C-5201-4F4E-8F78-B14E280A0F7B}" destId="{3AA04669-DE96-7E44-8B50-424A3A715F51}" srcOrd="1" destOrd="0" presId="urn:microsoft.com/office/officeart/2005/8/layout/hProcess7"/>
    <dgm:cxn modelId="{31447D56-3AE0-BF4D-BA90-980143F4F0F5}" type="presParOf" srcId="{74AE5C2C-5201-4F4E-8F78-B14E280A0F7B}" destId="{E0645B1B-F9FD-CA41-9977-8ADC5A005ECD}" srcOrd="2" destOrd="0" presId="urn:microsoft.com/office/officeart/2005/8/layout/hProcess7"/>
    <dgm:cxn modelId="{A363AC5C-762C-3D4E-8D85-CEA8A1EB7D72}" type="presParOf" srcId="{13BF74A7-C09A-824E-8B99-9638E491C339}" destId="{04DD14AF-DDEE-5C43-9BB7-0DA30A016EE1}" srcOrd="5" destOrd="0" presId="urn:microsoft.com/office/officeart/2005/8/layout/hProcess7"/>
    <dgm:cxn modelId="{C5B4AFAE-4B47-7249-91E0-31166F47AF73}" type="presParOf" srcId="{13BF74A7-C09A-824E-8B99-9638E491C339}" destId="{2504A6E9-A1C5-E54E-BD95-D095B7E8FFF2}" srcOrd="6" destOrd="0" presId="urn:microsoft.com/office/officeart/2005/8/layout/hProcess7"/>
    <dgm:cxn modelId="{8BB767C5-39D5-EF43-953E-BFE5FF50927C}" type="presParOf" srcId="{2504A6E9-A1C5-E54E-BD95-D095B7E8FFF2}" destId="{B6B67753-9D91-4B40-9856-72971379DBBB}" srcOrd="0" destOrd="0" presId="urn:microsoft.com/office/officeart/2005/8/layout/hProcess7"/>
    <dgm:cxn modelId="{7C6925FE-90BF-8D40-A73E-2432009BFF5E}" type="presParOf" srcId="{2504A6E9-A1C5-E54E-BD95-D095B7E8FFF2}" destId="{91AA7741-80F5-FD48-AC95-337D9964B2BA}" srcOrd="1" destOrd="0" presId="urn:microsoft.com/office/officeart/2005/8/layout/hProcess7"/>
    <dgm:cxn modelId="{776B5CC2-9189-C340-8283-07FECB1FEE36}" type="presParOf" srcId="{2504A6E9-A1C5-E54E-BD95-D095B7E8FFF2}" destId="{617394C6-8E70-624B-A1EA-5C54DD7D65BF}" srcOrd="2" destOrd="0" presId="urn:microsoft.com/office/officeart/2005/8/layout/hProcess7"/>
    <dgm:cxn modelId="{5179CF3B-64AB-614C-A597-DB4D2CBDA772}" type="presParOf" srcId="{13BF74A7-C09A-824E-8B99-9638E491C339}" destId="{588F25D6-3E02-CA4A-BEB7-EA8F89D6B2C9}" srcOrd="7" destOrd="0" presId="urn:microsoft.com/office/officeart/2005/8/layout/hProcess7"/>
    <dgm:cxn modelId="{1473B850-5482-5D4C-B5BE-400F7DFEDDA9}" type="presParOf" srcId="{13BF74A7-C09A-824E-8B99-9638E491C339}" destId="{C961C86D-B067-8B42-A470-DBAE3908AFDA}" srcOrd="8" destOrd="0" presId="urn:microsoft.com/office/officeart/2005/8/layout/hProcess7"/>
    <dgm:cxn modelId="{7436BF24-630E-0446-B640-320FC2DD4E20}" type="presParOf" srcId="{C961C86D-B067-8B42-A470-DBAE3908AFDA}" destId="{F0DAA724-BBA4-DD4D-A439-0A50ECFDAA45}" srcOrd="0" destOrd="0" presId="urn:microsoft.com/office/officeart/2005/8/layout/hProcess7"/>
    <dgm:cxn modelId="{D41F1364-25CD-F948-95D7-3A81CFA5B2B2}" type="presParOf" srcId="{C961C86D-B067-8B42-A470-DBAE3908AFDA}" destId="{DEFA6BEC-F33F-4641-BF78-622370892915}" srcOrd="1" destOrd="0" presId="urn:microsoft.com/office/officeart/2005/8/layout/hProcess7"/>
    <dgm:cxn modelId="{6678945D-FB28-0842-B686-BF949DE299E3}" type="presParOf" srcId="{C961C86D-B067-8B42-A470-DBAE3908AFDA}" destId="{B14B1E61-12BF-0943-A6FE-4CFB93B508FF}" srcOrd="2" destOrd="0" presId="urn:microsoft.com/office/officeart/2005/8/layout/hProcess7"/>
    <dgm:cxn modelId="{E10921AD-6CC0-9F44-B11F-A1B95EA5E772}" type="presParOf" srcId="{13BF74A7-C09A-824E-8B99-9638E491C339}" destId="{2FED2378-79B5-CA43-A746-5CFDF5ACDAF0}" srcOrd="9" destOrd="0" presId="urn:microsoft.com/office/officeart/2005/8/layout/hProcess7"/>
    <dgm:cxn modelId="{6E08212F-BBEA-E04B-B462-921B28ECBD40}" type="presParOf" srcId="{13BF74A7-C09A-824E-8B99-9638E491C339}" destId="{42A0D505-A5CA-C749-B76C-511CA1F54575}" srcOrd="10" destOrd="0" presId="urn:microsoft.com/office/officeart/2005/8/layout/hProcess7"/>
    <dgm:cxn modelId="{8B933982-1B70-2B4B-A499-DEF46A2E15DC}" type="presParOf" srcId="{42A0D505-A5CA-C749-B76C-511CA1F54575}" destId="{5CB2500B-0F08-8E44-911B-E61A10F94B43}" srcOrd="0" destOrd="0" presId="urn:microsoft.com/office/officeart/2005/8/layout/hProcess7"/>
    <dgm:cxn modelId="{92842080-4A23-AA40-9BD9-BCFEDD892D30}" type="presParOf" srcId="{42A0D505-A5CA-C749-B76C-511CA1F54575}" destId="{83BE8AE1-4D58-084B-9AE7-A7C28E382515}" srcOrd="1" destOrd="0" presId="urn:microsoft.com/office/officeart/2005/8/layout/hProcess7"/>
    <dgm:cxn modelId="{E5C7F4B3-5103-AF4F-B6ED-741C18945EA3}" type="presParOf" srcId="{42A0D505-A5CA-C749-B76C-511CA1F54575}" destId="{969F903A-BD6B-FF43-94FC-5B20F62446D2}" srcOrd="2" destOrd="0" presId="urn:microsoft.com/office/officeart/2005/8/layout/hProcess7"/>
    <dgm:cxn modelId="{F22C8C2A-0B7F-374A-9C7B-FB12AD5A5BE3}" type="presParOf" srcId="{13BF74A7-C09A-824E-8B99-9638E491C339}" destId="{EC467F35-8583-0C43-A4D5-830A33D7B665}" srcOrd="11" destOrd="0" presId="urn:microsoft.com/office/officeart/2005/8/layout/hProcess7"/>
    <dgm:cxn modelId="{36C4EACC-2CE7-BE4C-A11C-36941625C70F}" type="presParOf" srcId="{13BF74A7-C09A-824E-8B99-9638E491C339}" destId="{53B7756D-F262-6C44-A9E9-3D6D94E4381D}" srcOrd="12" destOrd="0" presId="urn:microsoft.com/office/officeart/2005/8/layout/hProcess7"/>
    <dgm:cxn modelId="{F48B4A8D-7F7B-274D-BD19-831F426476DA}" type="presParOf" srcId="{53B7756D-F262-6C44-A9E9-3D6D94E4381D}" destId="{8579814C-65C7-5F4F-A957-4CA4B3D08801}" srcOrd="0" destOrd="0" presId="urn:microsoft.com/office/officeart/2005/8/layout/hProcess7"/>
    <dgm:cxn modelId="{D72675DB-8100-8743-B45B-ECC64853D972}" type="presParOf" srcId="{53B7756D-F262-6C44-A9E9-3D6D94E4381D}" destId="{0588B6D1-ADDB-AE47-A20A-F730EFE2252C}" srcOrd="1" destOrd="0" presId="urn:microsoft.com/office/officeart/2005/8/layout/hProcess7"/>
    <dgm:cxn modelId="{D47E99EB-9DA3-354A-B530-B5927BA1D64C}" type="presParOf" srcId="{53B7756D-F262-6C44-A9E9-3D6D94E4381D}" destId="{7E149B05-BB04-6B48-8B55-374BDC53DA9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984F69-B98D-A844-98EF-D8AB7960B8BF}" type="doc">
      <dgm:prSet loTypeId="urn:microsoft.com/office/officeart/2005/8/layout/equation1" loCatId="relationship" qsTypeId="urn:microsoft.com/office/officeart/2005/8/quickstyle/simple1" qsCatId="simple" csTypeId="urn:microsoft.com/office/officeart/2005/8/colors/accent1_2" csCatId="accent1" phldr="1"/>
      <dgm:spPr/>
      <dgm:t>
        <a:bodyPr/>
        <a:lstStyle/>
        <a:p>
          <a:endParaRPr lang="en-GB"/>
        </a:p>
      </dgm:t>
    </dgm:pt>
    <dgm:pt modelId="{69E2261D-7DB9-C54F-9706-5639F196850A}">
      <dgm:prSet/>
      <dgm:spPr/>
      <dgm:t>
        <a:bodyPr/>
        <a:lstStyle/>
        <a:p>
          <a:r>
            <a:rPr lang="en-US" baseline="0"/>
            <a:t>Collaboration, Visibility &amp; Alignment</a:t>
          </a:r>
          <a:endParaRPr lang="en-IN"/>
        </a:p>
      </dgm:t>
    </dgm:pt>
    <dgm:pt modelId="{2B27A371-3949-A741-B3B1-47DE76615474}" type="parTrans" cxnId="{592630B2-0E77-644E-976D-23DBB8F9E128}">
      <dgm:prSet/>
      <dgm:spPr/>
      <dgm:t>
        <a:bodyPr/>
        <a:lstStyle/>
        <a:p>
          <a:endParaRPr lang="en-GB"/>
        </a:p>
      </dgm:t>
    </dgm:pt>
    <dgm:pt modelId="{3B08D5E7-5C90-434B-86D9-0F5E0BE838AA}" type="sibTrans" cxnId="{592630B2-0E77-644E-976D-23DBB8F9E128}">
      <dgm:prSet/>
      <dgm:spPr/>
      <dgm:t>
        <a:bodyPr/>
        <a:lstStyle/>
        <a:p>
          <a:endParaRPr lang="en-GB"/>
        </a:p>
      </dgm:t>
    </dgm:pt>
    <dgm:pt modelId="{A461B07D-91AD-554A-9CD1-352C0343FAD4}">
      <dgm:prSet/>
      <dgm:spPr/>
      <dgm:t>
        <a:bodyPr/>
        <a:lstStyle/>
        <a:p>
          <a:r>
            <a:rPr lang="en-US" baseline="0" dirty="0"/>
            <a:t>Shift in scope and accountability</a:t>
          </a:r>
          <a:endParaRPr lang="en-IN" dirty="0"/>
        </a:p>
      </dgm:t>
    </dgm:pt>
    <dgm:pt modelId="{CE3229E7-A665-094E-8CB1-F71E1B4C0A11}" type="parTrans" cxnId="{7926DDC1-90E7-1A40-902D-E9707D0C2D1C}">
      <dgm:prSet/>
      <dgm:spPr/>
      <dgm:t>
        <a:bodyPr/>
        <a:lstStyle/>
        <a:p>
          <a:endParaRPr lang="en-GB"/>
        </a:p>
      </dgm:t>
    </dgm:pt>
    <dgm:pt modelId="{6FEB084F-51B3-3142-8D59-BD41C1DFD89F}" type="sibTrans" cxnId="{7926DDC1-90E7-1A40-902D-E9707D0C2D1C}">
      <dgm:prSet/>
      <dgm:spPr/>
      <dgm:t>
        <a:bodyPr/>
        <a:lstStyle/>
        <a:p>
          <a:endParaRPr lang="en-GB"/>
        </a:p>
      </dgm:t>
    </dgm:pt>
    <dgm:pt modelId="{7CDC1B9A-59BC-2F4B-86CD-5F240AA22F68}">
      <dgm:prSet/>
      <dgm:spPr/>
      <dgm:t>
        <a:bodyPr/>
        <a:lstStyle/>
        <a:p>
          <a:r>
            <a:rPr lang="en-US" baseline="0" dirty="0"/>
            <a:t>Shorter release cycle</a:t>
          </a:r>
          <a:endParaRPr lang="en-IN" dirty="0"/>
        </a:p>
      </dgm:t>
    </dgm:pt>
    <dgm:pt modelId="{69041631-C4DD-3346-AD90-81492C03B1B4}" type="parTrans" cxnId="{E8F4A8B6-2522-544E-A311-AC08D9FCEBEB}">
      <dgm:prSet/>
      <dgm:spPr/>
      <dgm:t>
        <a:bodyPr/>
        <a:lstStyle/>
        <a:p>
          <a:endParaRPr lang="en-GB"/>
        </a:p>
      </dgm:t>
    </dgm:pt>
    <dgm:pt modelId="{B821C725-F98C-6F47-A743-1D63342F0A35}" type="sibTrans" cxnId="{E8F4A8B6-2522-544E-A311-AC08D9FCEBEB}">
      <dgm:prSet/>
      <dgm:spPr/>
      <dgm:t>
        <a:bodyPr/>
        <a:lstStyle/>
        <a:p>
          <a:endParaRPr lang="en-GB"/>
        </a:p>
      </dgm:t>
    </dgm:pt>
    <dgm:pt modelId="{8CADCDD0-1AB4-0B42-8268-BF96CE1D40EB}">
      <dgm:prSet/>
      <dgm:spPr/>
      <dgm:t>
        <a:bodyPr/>
        <a:lstStyle/>
        <a:p>
          <a:r>
            <a:rPr lang="en-US" baseline="0" dirty="0"/>
            <a:t>Continuous learning</a:t>
          </a:r>
          <a:endParaRPr lang="en-IN" dirty="0"/>
        </a:p>
      </dgm:t>
    </dgm:pt>
    <dgm:pt modelId="{CE4E3E1B-CEA6-C448-BB6D-620BBFB357D9}" type="parTrans" cxnId="{5C0870EE-8637-FA40-80F3-CF21715D16A8}">
      <dgm:prSet/>
      <dgm:spPr/>
      <dgm:t>
        <a:bodyPr/>
        <a:lstStyle/>
        <a:p>
          <a:endParaRPr lang="en-GB"/>
        </a:p>
      </dgm:t>
    </dgm:pt>
    <dgm:pt modelId="{BDD27EE0-F82B-474D-92AF-BB81C8959C23}" type="sibTrans" cxnId="{5C0870EE-8637-FA40-80F3-CF21715D16A8}">
      <dgm:prSet/>
      <dgm:spPr/>
      <dgm:t>
        <a:bodyPr/>
        <a:lstStyle/>
        <a:p>
          <a:endParaRPr lang="en-GB"/>
        </a:p>
      </dgm:t>
    </dgm:pt>
    <dgm:pt modelId="{EBF1B981-0FA5-734E-9281-43756B1F14B4}">
      <dgm:prSet/>
      <dgm:spPr/>
      <dgm:t>
        <a:bodyPr/>
        <a:lstStyle/>
        <a:p>
          <a:r>
            <a:rPr lang="en-IN" dirty="0"/>
            <a:t>DevOps Culture</a:t>
          </a:r>
        </a:p>
      </dgm:t>
    </dgm:pt>
    <dgm:pt modelId="{CAF6A7D5-2C10-254B-B2D8-7CA12BA8E9C1}" type="parTrans" cxnId="{F0509859-89F0-7C45-AD9F-952A95653C17}">
      <dgm:prSet/>
      <dgm:spPr/>
      <dgm:t>
        <a:bodyPr/>
        <a:lstStyle/>
        <a:p>
          <a:endParaRPr lang="en-GB"/>
        </a:p>
      </dgm:t>
    </dgm:pt>
    <dgm:pt modelId="{5796F61B-329A-3749-8BA8-02E7DD9DA009}" type="sibTrans" cxnId="{F0509859-89F0-7C45-AD9F-952A95653C17}">
      <dgm:prSet/>
      <dgm:spPr/>
      <dgm:t>
        <a:bodyPr/>
        <a:lstStyle/>
        <a:p>
          <a:endParaRPr lang="en-GB"/>
        </a:p>
      </dgm:t>
    </dgm:pt>
    <dgm:pt modelId="{111D0475-0F82-0046-95E0-8DF45590AFBA}" type="pres">
      <dgm:prSet presAssocID="{75984F69-B98D-A844-98EF-D8AB7960B8BF}" presName="linearFlow" presStyleCnt="0">
        <dgm:presLayoutVars>
          <dgm:dir/>
          <dgm:resizeHandles val="exact"/>
        </dgm:presLayoutVars>
      </dgm:prSet>
      <dgm:spPr/>
    </dgm:pt>
    <dgm:pt modelId="{C27EFDC0-80B4-6041-AD06-F5C70A2A5E08}" type="pres">
      <dgm:prSet presAssocID="{69E2261D-7DB9-C54F-9706-5639F196850A}" presName="node" presStyleLbl="node1" presStyleIdx="0" presStyleCnt="5">
        <dgm:presLayoutVars>
          <dgm:bulletEnabled val="1"/>
        </dgm:presLayoutVars>
      </dgm:prSet>
      <dgm:spPr/>
    </dgm:pt>
    <dgm:pt modelId="{46472681-D014-9141-9977-F40F75106ABE}" type="pres">
      <dgm:prSet presAssocID="{3B08D5E7-5C90-434B-86D9-0F5E0BE838AA}" presName="spacerL" presStyleCnt="0"/>
      <dgm:spPr/>
    </dgm:pt>
    <dgm:pt modelId="{65C5198F-6BBE-AD40-9012-06F1708B7C40}" type="pres">
      <dgm:prSet presAssocID="{3B08D5E7-5C90-434B-86D9-0F5E0BE838AA}" presName="sibTrans" presStyleLbl="sibTrans2D1" presStyleIdx="0" presStyleCnt="4"/>
      <dgm:spPr/>
    </dgm:pt>
    <dgm:pt modelId="{86001296-001B-8046-B799-6875BFCDF145}" type="pres">
      <dgm:prSet presAssocID="{3B08D5E7-5C90-434B-86D9-0F5E0BE838AA}" presName="spacerR" presStyleCnt="0"/>
      <dgm:spPr/>
    </dgm:pt>
    <dgm:pt modelId="{9561A6F4-2F8E-144B-9F6A-4DC07DC2A8E5}" type="pres">
      <dgm:prSet presAssocID="{A461B07D-91AD-554A-9CD1-352C0343FAD4}" presName="node" presStyleLbl="node1" presStyleIdx="1" presStyleCnt="5">
        <dgm:presLayoutVars>
          <dgm:bulletEnabled val="1"/>
        </dgm:presLayoutVars>
      </dgm:prSet>
      <dgm:spPr/>
    </dgm:pt>
    <dgm:pt modelId="{185DFA0E-0A12-604F-80DC-8280FD8E8DB2}" type="pres">
      <dgm:prSet presAssocID="{6FEB084F-51B3-3142-8D59-BD41C1DFD89F}" presName="spacerL" presStyleCnt="0"/>
      <dgm:spPr/>
    </dgm:pt>
    <dgm:pt modelId="{CFFE72B5-E12A-1943-84AA-29F6F6CC3007}" type="pres">
      <dgm:prSet presAssocID="{6FEB084F-51B3-3142-8D59-BD41C1DFD89F}" presName="sibTrans" presStyleLbl="sibTrans2D1" presStyleIdx="1" presStyleCnt="4"/>
      <dgm:spPr/>
    </dgm:pt>
    <dgm:pt modelId="{7360EE50-CCEF-184F-A5F9-01359755CA52}" type="pres">
      <dgm:prSet presAssocID="{6FEB084F-51B3-3142-8D59-BD41C1DFD89F}" presName="spacerR" presStyleCnt="0"/>
      <dgm:spPr/>
    </dgm:pt>
    <dgm:pt modelId="{ACA601B4-636A-2B4E-A87B-9E8068212BAF}" type="pres">
      <dgm:prSet presAssocID="{7CDC1B9A-59BC-2F4B-86CD-5F240AA22F68}" presName="node" presStyleLbl="node1" presStyleIdx="2" presStyleCnt="5">
        <dgm:presLayoutVars>
          <dgm:bulletEnabled val="1"/>
        </dgm:presLayoutVars>
      </dgm:prSet>
      <dgm:spPr/>
    </dgm:pt>
    <dgm:pt modelId="{A7C5600A-493B-EE41-913C-CA4B2ECFBE0A}" type="pres">
      <dgm:prSet presAssocID="{B821C725-F98C-6F47-A743-1D63342F0A35}" presName="spacerL" presStyleCnt="0"/>
      <dgm:spPr/>
    </dgm:pt>
    <dgm:pt modelId="{2A37BBBF-A18C-204D-A471-70BF6DD45767}" type="pres">
      <dgm:prSet presAssocID="{B821C725-F98C-6F47-A743-1D63342F0A35}" presName="sibTrans" presStyleLbl="sibTrans2D1" presStyleIdx="2" presStyleCnt="4"/>
      <dgm:spPr/>
    </dgm:pt>
    <dgm:pt modelId="{5F6C0D6B-1B96-BD4F-A430-52CFEAE182E3}" type="pres">
      <dgm:prSet presAssocID="{B821C725-F98C-6F47-A743-1D63342F0A35}" presName="spacerR" presStyleCnt="0"/>
      <dgm:spPr/>
    </dgm:pt>
    <dgm:pt modelId="{7F7DA5AC-2435-AF40-8244-F41A18E0AB4D}" type="pres">
      <dgm:prSet presAssocID="{8CADCDD0-1AB4-0B42-8268-BF96CE1D40EB}" presName="node" presStyleLbl="node1" presStyleIdx="3" presStyleCnt="5">
        <dgm:presLayoutVars>
          <dgm:bulletEnabled val="1"/>
        </dgm:presLayoutVars>
      </dgm:prSet>
      <dgm:spPr/>
    </dgm:pt>
    <dgm:pt modelId="{D5257661-5C26-094C-8B18-8B3D891E8CE8}" type="pres">
      <dgm:prSet presAssocID="{BDD27EE0-F82B-474D-92AF-BB81C8959C23}" presName="spacerL" presStyleCnt="0"/>
      <dgm:spPr/>
    </dgm:pt>
    <dgm:pt modelId="{C3433EC6-49CA-AB4B-B908-7482BC7FE445}" type="pres">
      <dgm:prSet presAssocID="{BDD27EE0-F82B-474D-92AF-BB81C8959C23}" presName="sibTrans" presStyleLbl="sibTrans2D1" presStyleIdx="3" presStyleCnt="4"/>
      <dgm:spPr/>
    </dgm:pt>
    <dgm:pt modelId="{D9B32E19-6765-934F-96D1-BA1BED095E3F}" type="pres">
      <dgm:prSet presAssocID="{BDD27EE0-F82B-474D-92AF-BB81C8959C23}" presName="spacerR" presStyleCnt="0"/>
      <dgm:spPr/>
    </dgm:pt>
    <dgm:pt modelId="{6DF6AB3E-C559-404D-B1BF-A485864941F6}" type="pres">
      <dgm:prSet presAssocID="{EBF1B981-0FA5-734E-9281-43756B1F14B4}" presName="node" presStyleLbl="node1" presStyleIdx="4" presStyleCnt="5">
        <dgm:presLayoutVars>
          <dgm:bulletEnabled val="1"/>
        </dgm:presLayoutVars>
      </dgm:prSet>
      <dgm:spPr/>
    </dgm:pt>
  </dgm:ptLst>
  <dgm:cxnLst>
    <dgm:cxn modelId="{A1FE890D-7D4D-0845-A78F-2125E909DB9C}" type="presOf" srcId="{8CADCDD0-1AB4-0B42-8268-BF96CE1D40EB}" destId="{7F7DA5AC-2435-AF40-8244-F41A18E0AB4D}" srcOrd="0" destOrd="0" presId="urn:microsoft.com/office/officeart/2005/8/layout/equation1"/>
    <dgm:cxn modelId="{A8B96617-4995-A545-966D-82736B0CDF20}" type="presOf" srcId="{6FEB084F-51B3-3142-8D59-BD41C1DFD89F}" destId="{CFFE72B5-E12A-1943-84AA-29F6F6CC3007}" srcOrd="0" destOrd="0" presId="urn:microsoft.com/office/officeart/2005/8/layout/equation1"/>
    <dgm:cxn modelId="{F0509859-89F0-7C45-AD9F-952A95653C17}" srcId="{75984F69-B98D-A844-98EF-D8AB7960B8BF}" destId="{EBF1B981-0FA5-734E-9281-43756B1F14B4}" srcOrd="4" destOrd="0" parTransId="{CAF6A7D5-2C10-254B-B2D8-7CA12BA8E9C1}" sibTransId="{5796F61B-329A-3749-8BA8-02E7DD9DA009}"/>
    <dgm:cxn modelId="{9365EE8D-B1A4-BF4D-87C3-4C2BF77BDC47}" type="presOf" srcId="{EBF1B981-0FA5-734E-9281-43756B1F14B4}" destId="{6DF6AB3E-C559-404D-B1BF-A485864941F6}" srcOrd="0" destOrd="0" presId="urn:microsoft.com/office/officeart/2005/8/layout/equation1"/>
    <dgm:cxn modelId="{00E5E5A3-0CA1-3B40-9E83-BC8A6E1AD4A9}" type="presOf" srcId="{B821C725-F98C-6F47-A743-1D63342F0A35}" destId="{2A37BBBF-A18C-204D-A471-70BF6DD45767}" srcOrd="0" destOrd="0" presId="urn:microsoft.com/office/officeart/2005/8/layout/equation1"/>
    <dgm:cxn modelId="{CDD226A7-8A1A-0B4C-A89C-416E57348FC6}" type="presOf" srcId="{3B08D5E7-5C90-434B-86D9-0F5E0BE838AA}" destId="{65C5198F-6BBE-AD40-9012-06F1708B7C40}" srcOrd="0" destOrd="0" presId="urn:microsoft.com/office/officeart/2005/8/layout/equation1"/>
    <dgm:cxn modelId="{592630B2-0E77-644E-976D-23DBB8F9E128}" srcId="{75984F69-B98D-A844-98EF-D8AB7960B8BF}" destId="{69E2261D-7DB9-C54F-9706-5639F196850A}" srcOrd="0" destOrd="0" parTransId="{2B27A371-3949-A741-B3B1-47DE76615474}" sibTransId="{3B08D5E7-5C90-434B-86D9-0F5E0BE838AA}"/>
    <dgm:cxn modelId="{A94FA1B2-9C7F-4945-96DE-7CD5006D5900}" type="presOf" srcId="{75984F69-B98D-A844-98EF-D8AB7960B8BF}" destId="{111D0475-0F82-0046-95E0-8DF45590AFBA}" srcOrd="0" destOrd="0" presId="urn:microsoft.com/office/officeart/2005/8/layout/equation1"/>
    <dgm:cxn modelId="{E8F4A8B6-2522-544E-A311-AC08D9FCEBEB}" srcId="{75984F69-B98D-A844-98EF-D8AB7960B8BF}" destId="{7CDC1B9A-59BC-2F4B-86CD-5F240AA22F68}" srcOrd="2" destOrd="0" parTransId="{69041631-C4DD-3346-AD90-81492C03B1B4}" sibTransId="{B821C725-F98C-6F47-A743-1D63342F0A35}"/>
    <dgm:cxn modelId="{7926DDC1-90E7-1A40-902D-E9707D0C2D1C}" srcId="{75984F69-B98D-A844-98EF-D8AB7960B8BF}" destId="{A461B07D-91AD-554A-9CD1-352C0343FAD4}" srcOrd="1" destOrd="0" parTransId="{CE3229E7-A665-094E-8CB1-F71E1B4C0A11}" sibTransId="{6FEB084F-51B3-3142-8D59-BD41C1DFD89F}"/>
    <dgm:cxn modelId="{A24545CC-59D6-7545-ADA4-D2E3B1DCB11F}" type="presOf" srcId="{A461B07D-91AD-554A-9CD1-352C0343FAD4}" destId="{9561A6F4-2F8E-144B-9F6A-4DC07DC2A8E5}" srcOrd="0" destOrd="0" presId="urn:microsoft.com/office/officeart/2005/8/layout/equation1"/>
    <dgm:cxn modelId="{4B52A3E8-6BBB-0C47-9A31-7D2515BAF3C4}" type="presOf" srcId="{BDD27EE0-F82B-474D-92AF-BB81C8959C23}" destId="{C3433EC6-49CA-AB4B-B908-7482BC7FE445}" srcOrd="0" destOrd="0" presId="urn:microsoft.com/office/officeart/2005/8/layout/equation1"/>
    <dgm:cxn modelId="{38B8FEEB-1560-FE40-94FB-C5515A611EF4}" type="presOf" srcId="{69E2261D-7DB9-C54F-9706-5639F196850A}" destId="{C27EFDC0-80B4-6041-AD06-F5C70A2A5E08}" srcOrd="0" destOrd="0" presId="urn:microsoft.com/office/officeart/2005/8/layout/equation1"/>
    <dgm:cxn modelId="{5C0870EE-8637-FA40-80F3-CF21715D16A8}" srcId="{75984F69-B98D-A844-98EF-D8AB7960B8BF}" destId="{8CADCDD0-1AB4-0B42-8268-BF96CE1D40EB}" srcOrd="3" destOrd="0" parTransId="{CE4E3E1B-CEA6-C448-BB6D-620BBFB357D9}" sibTransId="{BDD27EE0-F82B-474D-92AF-BB81C8959C23}"/>
    <dgm:cxn modelId="{98CEA8F3-53FF-D045-980E-2B1B425AB204}" type="presOf" srcId="{7CDC1B9A-59BC-2F4B-86CD-5F240AA22F68}" destId="{ACA601B4-636A-2B4E-A87B-9E8068212BAF}" srcOrd="0" destOrd="0" presId="urn:microsoft.com/office/officeart/2005/8/layout/equation1"/>
    <dgm:cxn modelId="{4C7312F1-1916-D74E-ADC2-152F4B92B830}" type="presParOf" srcId="{111D0475-0F82-0046-95E0-8DF45590AFBA}" destId="{C27EFDC0-80B4-6041-AD06-F5C70A2A5E08}" srcOrd="0" destOrd="0" presId="urn:microsoft.com/office/officeart/2005/8/layout/equation1"/>
    <dgm:cxn modelId="{0F0E2756-F71F-7847-BDB0-AA09E45F201F}" type="presParOf" srcId="{111D0475-0F82-0046-95E0-8DF45590AFBA}" destId="{46472681-D014-9141-9977-F40F75106ABE}" srcOrd="1" destOrd="0" presId="urn:microsoft.com/office/officeart/2005/8/layout/equation1"/>
    <dgm:cxn modelId="{7CE247A9-13AD-B849-BC4E-14D7CC0E6E03}" type="presParOf" srcId="{111D0475-0F82-0046-95E0-8DF45590AFBA}" destId="{65C5198F-6BBE-AD40-9012-06F1708B7C40}" srcOrd="2" destOrd="0" presId="urn:microsoft.com/office/officeart/2005/8/layout/equation1"/>
    <dgm:cxn modelId="{2EA9D43C-6BCC-4043-BAF0-F3A24DFBC6F1}" type="presParOf" srcId="{111D0475-0F82-0046-95E0-8DF45590AFBA}" destId="{86001296-001B-8046-B799-6875BFCDF145}" srcOrd="3" destOrd="0" presId="urn:microsoft.com/office/officeart/2005/8/layout/equation1"/>
    <dgm:cxn modelId="{3DEB11A4-73C9-664B-A959-1BCBED626353}" type="presParOf" srcId="{111D0475-0F82-0046-95E0-8DF45590AFBA}" destId="{9561A6F4-2F8E-144B-9F6A-4DC07DC2A8E5}" srcOrd="4" destOrd="0" presId="urn:microsoft.com/office/officeart/2005/8/layout/equation1"/>
    <dgm:cxn modelId="{F0EEDCCB-D21E-FD45-AE0A-6FC63C9018E5}" type="presParOf" srcId="{111D0475-0F82-0046-95E0-8DF45590AFBA}" destId="{185DFA0E-0A12-604F-80DC-8280FD8E8DB2}" srcOrd="5" destOrd="0" presId="urn:microsoft.com/office/officeart/2005/8/layout/equation1"/>
    <dgm:cxn modelId="{FFDCB5D8-AE9F-0D4B-A257-7F1CA54C14AA}" type="presParOf" srcId="{111D0475-0F82-0046-95E0-8DF45590AFBA}" destId="{CFFE72B5-E12A-1943-84AA-29F6F6CC3007}" srcOrd="6" destOrd="0" presId="urn:microsoft.com/office/officeart/2005/8/layout/equation1"/>
    <dgm:cxn modelId="{E8BE398D-72E2-5946-998A-9A9E7EB92E99}" type="presParOf" srcId="{111D0475-0F82-0046-95E0-8DF45590AFBA}" destId="{7360EE50-CCEF-184F-A5F9-01359755CA52}" srcOrd="7" destOrd="0" presId="urn:microsoft.com/office/officeart/2005/8/layout/equation1"/>
    <dgm:cxn modelId="{8F58D999-20FB-AD4D-B834-320CFEE552BF}" type="presParOf" srcId="{111D0475-0F82-0046-95E0-8DF45590AFBA}" destId="{ACA601B4-636A-2B4E-A87B-9E8068212BAF}" srcOrd="8" destOrd="0" presId="urn:microsoft.com/office/officeart/2005/8/layout/equation1"/>
    <dgm:cxn modelId="{1E0E97B1-CA7C-2B47-9EE1-EB6855FCD477}" type="presParOf" srcId="{111D0475-0F82-0046-95E0-8DF45590AFBA}" destId="{A7C5600A-493B-EE41-913C-CA4B2ECFBE0A}" srcOrd="9" destOrd="0" presId="urn:microsoft.com/office/officeart/2005/8/layout/equation1"/>
    <dgm:cxn modelId="{59747960-76EB-924F-B659-ED89D5BD1ADF}" type="presParOf" srcId="{111D0475-0F82-0046-95E0-8DF45590AFBA}" destId="{2A37BBBF-A18C-204D-A471-70BF6DD45767}" srcOrd="10" destOrd="0" presId="urn:microsoft.com/office/officeart/2005/8/layout/equation1"/>
    <dgm:cxn modelId="{686F574C-7B1B-C24A-A2E4-40F68937DD7C}" type="presParOf" srcId="{111D0475-0F82-0046-95E0-8DF45590AFBA}" destId="{5F6C0D6B-1B96-BD4F-A430-52CFEAE182E3}" srcOrd="11" destOrd="0" presId="urn:microsoft.com/office/officeart/2005/8/layout/equation1"/>
    <dgm:cxn modelId="{D54FC225-CC76-974A-8537-E09DAF3CB254}" type="presParOf" srcId="{111D0475-0F82-0046-95E0-8DF45590AFBA}" destId="{7F7DA5AC-2435-AF40-8244-F41A18E0AB4D}" srcOrd="12" destOrd="0" presId="urn:microsoft.com/office/officeart/2005/8/layout/equation1"/>
    <dgm:cxn modelId="{77667287-D605-5C47-9670-652EFB8AE189}" type="presParOf" srcId="{111D0475-0F82-0046-95E0-8DF45590AFBA}" destId="{D5257661-5C26-094C-8B18-8B3D891E8CE8}" srcOrd="13" destOrd="0" presId="urn:microsoft.com/office/officeart/2005/8/layout/equation1"/>
    <dgm:cxn modelId="{6B0E4525-E060-5D46-9AF7-BCDEC1BFE931}" type="presParOf" srcId="{111D0475-0F82-0046-95E0-8DF45590AFBA}" destId="{C3433EC6-49CA-AB4B-B908-7482BC7FE445}" srcOrd="14" destOrd="0" presId="urn:microsoft.com/office/officeart/2005/8/layout/equation1"/>
    <dgm:cxn modelId="{F4D7798B-760A-7144-8EA7-675339AFADA7}" type="presParOf" srcId="{111D0475-0F82-0046-95E0-8DF45590AFBA}" destId="{D9B32E19-6765-934F-96D1-BA1BED095E3F}" srcOrd="15" destOrd="0" presId="urn:microsoft.com/office/officeart/2005/8/layout/equation1"/>
    <dgm:cxn modelId="{9260EC64-F9C6-8A43-B7BE-B61AD9BA3DD9}" type="presParOf" srcId="{111D0475-0F82-0046-95E0-8DF45590AFBA}" destId="{6DF6AB3E-C559-404D-B1BF-A485864941F6}" srcOrd="16"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565D43-5F1D-FF45-8D4F-927FACFF91DA}"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431579D1-EF9B-9644-87BD-253DEE2457A3}">
      <dgm:prSet phldrT="[Text]"/>
      <dgm:spPr/>
      <dgm:t>
        <a:bodyPr/>
        <a:lstStyle/>
        <a:p>
          <a:r>
            <a:rPr lang="en-GB" dirty="0"/>
            <a:t>Agile Software Development</a:t>
          </a:r>
        </a:p>
      </dgm:t>
    </dgm:pt>
    <dgm:pt modelId="{4E8C4DE3-192C-B140-8FEB-6FA8C19AB547}" type="parTrans" cxnId="{FB0E774F-00C7-7D4E-90E7-9C5623625B72}">
      <dgm:prSet/>
      <dgm:spPr/>
      <dgm:t>
        <a:bodyPr/>
        <a:lstStyle/>
        <a:p>
          <a:endParaRPr lang="en-GB"/>
        </a:p>
      </dgm:t>
    </dgm:pt>
    <dgm:pt modelId="{A6EF4FB4-CCB2-FA48-9B43-C6A926C66C6B}" type="sibTrans" cxnId="{FB0E774F-00C7-7D4E-90E7-9C5623625B72}">
      <dgm:prSet/>
      <dgm:spPr/>
      <dgm:t>
        <a:bodyPr/>
        <a:lstStyle/>
        <a:p>
          <a:endParaRPr lang="en-GB"/>
        </a:p>
      </dgm:t>
    </dgm:pt>
    <dgm:pt modelId="{1BB7551E-B70F-F745-B39E-ED7663699165}">
      <dgm:prSet phldrT="[Text]"/>
      <dgm:spPr/>
      <dgm:t>
        <a:bodyPr/>
        <a:lstStyle/>
        <a:p>
          <a:r>
            <a:rPr lang="en-GB" dirty="0"/>
            <a:t>Version control</a:t>
          </a:r>
        </a:p>
      </dgm:t>
    </dgm:pt>
    <dgm:pt modelId="{080D0A99-0B44-9142-9D23-5DC70E970EF4}" type="parTrans" cxnId="{07CEE37F-2552-BC4A-A5E0-52A3FAB53B94}">
      <dgm:prSet/>
      <dgm:spPr/>
      <dgm:t>
        <a:bodyPr/>
        <a:lstStyle/>
        <a:p>
          <a:endParaRPr lang="en-GB"/>
        </a:p>
      </dgm:t>
    </dgm:pt>
    <dgm:pt modelId="{62A596F6-E312-CB49-806E-A58803491E23}" type="sibTrans" cxnId="{07CEE37F-2552-BC4A-A5E0-52A3FAB53B94}">
      <dgm:prSet/>
      <dgm:spPr/>
      <dgm:t>
        <a:bodyPr/>
        <a:lstStyle/>
        <a:p>
          <a:endParaRPr lang="en-GB"/>
        </a:p>
      </dgm:t>
    </dgm:pt>
    <dgm:pt modelId="{30562700-BE1A-2A4A-862E-E96522601A20}">
      <dgm:prSet phldrT="[Text]"/>
      <dgm:spPr/>
      <dgm:t>
        <a:bodyPr/>
        <a:lstStyle/>
        <a:p>
          <a:r>
            <a:rPr lang="en-GB" dirty="0"/>
            <a:t>Continuous Integration</a:t>
          </a:r>
        </a:p>
      </dgm:t>
    </dgm:pt>
    <dgm:pt modelId="{49A562AD-D864-C147-88CD-AFC75671399D}" type="parTrans" cxnId="{260FCF15-4FC9-554E-97DA-8140459857A0}">
      <dgm:prSet/>
      <dgm:spPr/>
      <dgm:t>
        <a:bodyPr/>
        <a:lstStyle/>
        <a:p>
          <a:endParaRPr lang="en-GB"/>
        </a:p>
      </dgm:t>
    </dgm:pt>
    <dgm:pt modelId="{275D371C-8C98-5940-8A9D-193840508404}" type="sibTrans" cxnId="{260FCF15-4FC9-554E-97DA-8140459857A0}">
      <dgm:prSet/>
      <dgm:spPr/>
      <dgm:t>
        <a:bodyPr/>
        <a:lstStyle/>
        <a:p>
          <a:endParaRPr lang="en-GB"/>
        </a:p>
      </dgm:t>
    </dgm:pt>
    <dgm:pt modelId="{C8B5F459-7B3D-154F-B56A-36C42CDDF874}">
      <dgm:prSet phldrT="[Text]"/>
      <dgm:spPr/>
      <dgm:t>
        <a:bodyPr/>
        <a:lstStyle/>
        <a:p>
          <a:r>
            <a:rPr lang="en-GB" dirty="0"/>
            <a:t>Continuous Delivery/Deployment</a:t>
          </a:r>
        </a:p>
      </dgm:t>
    </dgm:pt>
    <dgm:pt modelId="{E64EE9A5-8A1D-7F4C-AF39-70CFA7C86FB3}" type="parTrans" cxnId="{EC86E4AA-D189-C542-90BE-1724367562D5}">
      <dgm:prSet/>
      <dgm:spPr/>
      <dgm:t>
        <a:bodyPr/>
        <a:lstStyle/>
        <a:p>
          <a:endParaRPr lang="en-GB"/>
        </a:p>
      </dgm:t>
    </dgm:pt>
    <dgm:pt modelId="{347FA86E-072E-8E4E-ABEB-9BC92370C8D2}" type="sibTrans" cxnId="{EC86E4AA-D189-C542-90BE-1724367562D5}">
      <dgm:prSet/>
      <dgm:spPr/>
      <dgm:t>
        <a:bodyPr/>
        <a:lstStyle/>
        <a:p>
          <a:endParaRPr lang="en-GB"/>
        </a:p>
      </dgm:t>
    </dgm:pt>
    <dgm:pt modelId="{58E65CAB-721E-9443-A982-5E696AEDCC72}">
      <dgm:prSet phldrT="[Text]"/>
      <dgm:spPr/>
      <dgm:t>
        <a:bodyPr/>
        <a:lstStyle/>
        <a:p>
          <a:r>
            <a:rPr lang="en-GB" dirty="0"/>
            <a:t>Infrastructure as Code</a:t>
          </a:r>
        </a:p>
      </dgm:t>
    </dgm:pt>
    <dgm:pt modelId="{645565C8-37BA-2343-9D9A-F4F607519D9B}" type="parTrans" cxnId="{ED7608EC-8014-AF46-8956-B01B53B2574D}">
      <dgm:prSet/>
      <dgm:spPr/>
      <dgm:t>
        <a:bodyPr/>
        <a:lstStyle/>
        <a:p>
          <a:endParaRPr lang="en-GB"/>
        </a:p>
      </dgm:t>
    </dgm:pt>
    <dgm:pt modelId="{D3E533AD-CA77-FF42-ABD9-54370BE71A5D}" type="sibTrans" cxnId="{ED7608EC-8014-AF46-8956-B01B53B2574D}">
      <dgm:prSet/>
      <dgm:spPr/>
      <dgm:t>
        <a:bodyPr/>
        <a:lstStyle/>
        <a:p>
          <a:endParaRPr lang="en-GB"/>
        </a:p>
      </dgm:t>
    </dgm:pt>
    <dgm:pt modelId="{9C937F42-3941-9049-AADE-A55332354176}">
      <dgm:prSet/>
      <dgm:spPr/>
      <dgm:t>
        <a:bodyPr/>
        <a:lstStyle/>
        <a:p>
          <a:r>
            <a:rPr lang="en-GB" dirty="0"/>
            <a:t>Configuration Management</a:t>
          </a:r>
        </a:p>
      </dgm:t>
    </dgm:pt>
    <dgm:pt modelId="{48D822E2-4795-1645-AD44-2AA373800F7B}" type="parTrans" cxnId="{6D5033A4-0C12-4C40-A0DA-2AD32DB2FE51}">
      <dgm:prSet/>
      <dgm:spPr/>
      <dgm:t>
        <a:bodyPr/>
        <a:lstStyle/>
        <a:p>
          <a:endParaRPr lang="en-GB"/>
        </a:p>
      </dgm:t>
    </dgm:pt>
    <dgm:pt modelId="{0AECE7E5-5F32-6D44-9020-FEB4EAEC6674}" type="sibTrans" cxnId="{6D5033A4-0C12-4C40-A0DA-2AD32DB2FE51}">
      <dgm:prSet/>
      <dgm:spPr/>
      <dgm:t>
        <a:bodyPr/>
        <a:lstStyle/>
        <a:p>
          <a:endParaRPr lang="en-GB"/>
        </a:p>
      </dgm:t>
    </dgm:pt>
    <dgm:pt modelId="{DD416D87-54E3-6D4C-A6D7-711B4B355928}">
      <dgm:prSet/>
      <dgm:spPr/>
      <dgm:t>
        <a:bodyPr/>
        <a:lstStyle/>
        <a:p>
          <a:r>
            <a:rPr lang="en-GB" dirty="0"/>
            <a:t>Continuous Monitoring</a:t>
          </a:r>
        </a:p>
      </dgm:t>
    </dgm:pt>
    <dgm:pt modelId="{4223C829-8C00-C041-8458-809C61C2C16A}" type="parTrans" cxnId="{1835AA1C-7764-7948-A7AA-B82D55EAE3FA}">
      <dgm:prSet/>
      <dgm:spPr/>
      <dgm:t>
        <a:bodyPr/>
        <a:lstStyle/>
        <a:p>
          <a:endParaRPr lang="en-GB"/>
        </a:p>
      </dgm:t>
    </dgm:pt>
    <dgm:pt modelId="{378B28D8-5399-E641-A651-0E78A1D006AD}" type="sibTrans" cxnId="{1835AA1C-7764-7948-A7AA-B82D55EAE3FA}">
      <dgm:prSet/>
      <dgm:spPr/>
      <dgm:t>
        <a:bodyPr/>
        <a:lstStyle/>
        <a:p>
          <a:endParaRPr lang="en-GB"/>
        </a:p>
      </dgm:t>
    </dgm:pt>
    <dgm:pt modelId="{2FC9A277-DDF1-104D-9B55-B5FC1C31FB3F}" type="pres">
      <dgm:prSet presAssocID="{AC565D43-5F1D-FF45-8D4F-927FACFF91DA}" presName="Name0" presStyleCnt="0">
        <dgm:presLayoutVars>
          <dgm:chMax val="7"/>
          <dgm:chPref val="7"/>
          <dgm:dir/>
        </dgm:presLayoutVars>
      </dgm:prSet>
      <dgm:spPr/>
    </dgm:pt>
    <dgm:pt modelId="{BB11ADB8-AED8-1542-AF50-887F05776E1A}" type="pres">
      <dgm:prSet presAssocID="{AC565D43-5F1D-FF45-8D4F-927FACFF91DA}" presName="Name1" presStyleCnt="0"/>
      <dgm:spPr/>
    </dgm:pt>
    <dgm:pt modelId="{880DA522-F015-284E-AAF9-1220D62F76B6}" type="pres">
      <dgm:prSet presAssocID="{AC565D43-5F1D-FF45-8D4F-927FACFF91DA}" presName="cycle" presStyleCnt="0"/>
      <dgm:spPr/>
    </dgm:pt>
    <dgm:pt modelId="{1297DED4-9E88-464A-A0E8-ECB93EC43D42}" type="pres">
      <dgm:prSet presAssocID="{AC565D43-5F1D-FF45-8D4F-927FACFF91DA}" presName="srcNode" presStyleLbl="node1" presStyleIdx="0" presStyleCnt="7"/>
      <dgm:spPr/>
    </dgm:pt>
    <dgm:pt modelId="{962E1127-8B91-F64E-8160-DAC8CAB44E6F}" type="pres">
      <dgm:prSet presAssocID="{AC565D43-5F1D-FF45-8D4F-927FACFF91DA}" presName="conn" presStyleLbl="parChTrans1D2" presStyleIdx="0" presStyleCnt="1"/>
      <dgm:spPr/>
    </dgm:pt>
    <dgm:pt modelId="{92EA1F11-0918-864B-A8A4-BB919B3F6201}" type="pres">
      <dgm:prSet presAssocID="{AC565D43-5F1D-FF45-8D4F-927FACFF91DA}" presName="extraNode" presStyleLbl="node1" presStyleIdx="0" presStyleCnt="7"/>
      <dgm:spPr/>
    </dgm:pt>
    <dgm:pt modelId="{B0FCF646-3006-1344-9142-9FA98823EB6B}" type="pres">
      <dgm:prSet presAssocID="{AC565D43-5F1D-FF45-8D4F-927FACFF91DA}" presName="dstNode" presStyleLbl="node1" presStyleIdx="0" presStyleCnt="7"/>
      <dgm:spPr/>
    </dgm:pt>
    <dgm:pt modelId="{56B647DB-E16F-4244-8CD9-9DE1E8261BA1}" type="pres">
      <dgm:prSet presAssocID="{431579D1-EF9B-9644-87BD-253DEE2457A3}" presName="text_1" presStyleLbl="node1" presStyleIdx="0" presStyleCnt="7">
        <dgm:presLayoutVars>
          <dgm:bulletEnabled val="1"/>
        </dgm:presLayoutVars>
      </dgm:prSet>
      <dgm:spPr/>
    </dgm:pt>
    <dgm:pt modelId="{CA2B1AFB-9780-0D48-97BF-DD21DE7A11DF}" type="pres">
      <dgm:prSet presAssocID="{431579D1-EF9B-9644-87BD-253DEE2457A3}" presName="accent_1" presStyleCnt="0"/>
      <dgm:spPr/>
    </dgm:pt>
    <dgm:pt modelId="{48C717AE-57EE-D34B-AB7D-6F566B500886}" type="pres">
      <dgm:prSet presAssocID="{431579D1-EF9B-9644-87BD-253DEE2457A3}" presName="accentRepeatNode" presStyleLbl="solidFgAcc1" presStyleIdx="0" presStyleCnt="7"/>
      <dgm:spPr/>
    </dgm:pt>
    <dgm:pt modelId="{EC8EC099-092D-1448-8866-D476C9C00C1C}" type="pres">
      <dgm:prSet presAssocID="{1BB7551E-B70F-F745-B39E-ED7663699165}" presName="text_2" presStyleLbl="node1" presStyleIdx="1" presStyleCnt="7">
        <dgm:presLayoutVars>
          <dgm:bulletEnabled val="1"/>
        </dgm:presLayoutVars>
      </dgm:prSet>
      <dgm:spPr/>
    </dgm:pt>
    <dgm:pt modelId="{676F9837-E72D-1E4E-936A-C48A5683A048}" type="pres">
      <dgm:prSet presAssocID="{1BB7551E-B70F-F745-B39E-ED7663699165}" presName="accent_2" presStyleCnt="0"/>
      <dgm:spPr/>
    </dgm:pt>
    <dgm:pt modelId="{C8765F3C-7E4C-7A43-8F0F-C4887EB7BCEE}" type="pres">
      <dgm:prSet presAssocID="{1BB7551E-B70F-F745-B39E-ED7663699165}" presName="accentRepeatNode" presStyleLbl="solidFgAcc1" presStyleIdx="1" presStyleCnt="7"/>
      <dgm:spPr/>
    </dgm:pt>
    <dgm:pt modelId="{6A06FBBA-B8DE-7D4F-B644-4224C69D91B2}" type="pres">
      <dgm:prSet presAssocID="{30562700-BE1A-2A4A-862E-E96522601A20}" presName="text_3" presStyleLbl="node1" presStyleIdx="2" presStyleCnt="7">
        <dgm:presLayoutVars>
          <dgm:bulletEnabled val="1"/>
        </dgm:presLayoutVars>
      </dgm:prSet>
      <dgm:spPr/>
    </dgm:pt>
    <dgm:pt modelId="{6332E15E-B1A6-9843-BE7D-741272D81011}" type="pres">
      <dgm:prSet presAssocID="{30562700-BE1A-2A4A-862E-E96522601A20}" presName="accent_3" presStyleCnt="0"/>
      <dgm:spPr/>
    </dgm:pt>
    <dgm:pt modelId="{E3A31578-1A92-9840-AA92-F07B3A52F6D6}" type="pres">
      <dgm:prSet presAssocID="{30562700-BE1A-2A4A-862E-E96522601A20}" presName="accentRepeatNode" presStyleLbl="solidFgAcc1" presStyleIdx="2" presStyleCnt="7"/>
      <dgm:spPr/>
    </dgm:pt>
    <dgm:pt modelId="{B798C13F-0294-614D-9B2F-8D00DFC3C06F}" type="pres">
      <dgm:prSet presAssocID="{C8B5F459-7B3D-154F-B56A-36C42CDDF874}" presName="text_4" presStyleLbl="node1" presStyleIdx="3" presStyleCnt="7">
        <dgm:presLayoutVars>
          <dgm:bulletEnabled val="1"/>
        </dgm:presLayoutVars>
      </dgm:prSet>
      <dgm:spPr/>
    </dgm:pt>
    <dgm:pt modelId="{EF0771AA-775E-B746-8FF1-8D5B28CF3A6D}" type="pres">
      <dgm:prSet presAssocID="{C8B5F459-7B3D-154F-B56A-36C42CDDF874}" presName="accent_4" presStyleCnt="0"/>
      <dgm:spPr/>
    </dgm:pt>
    <dgm:pt modelId="{D4F868BD-9CEF-7348-8920-53B11EF8D770}" type="pres">
      <dgm:prSet presAssocID="{C8B5F459-7B3D-154F-B56A-36C42CDDF874}" presName="accentRepeatNode" presStyleLbl="solidFgAcc1" presStyleIdx="3" presStyleCnt="7"/>
      <dgm:spPr/>
    </dgm:pt>
    <dgm:pt modelId="{7C242C6A-11B6-864E-9CF2-B875E42AB1D0}" type="pres">
      <dgm:prSet presAssocID="{58E65CAB-721E-9443-A982-5E696AEDCC72}" presName="text_5" presStyleLbl="node1" presStyleIdx="4" presStyleCnt="7">
        <dgm:presLayoutVars>
          <dgm:bulletEnabled val="1"/>
        </dgm:presLayoutVars>
      </dgm:prSet>
      <dgm:spPr/>
    </dgm:pt>
    <dgm:pt modelId="{25C59032-E15C-B34F-9936-1BF441BE9E0D}" type="pres">
      <dgm:prSet presAssocID="{58E65CAB-721E-9443-A982-5E696AEDCC72}" presName="accent_5" presStyleCnt="0"/>
      <dgm:spPr/>
    </dgm:pt>
    <dgm:pt modelId="{156C89CC-AD30-3D4D-B79C-D26F46C55998}" type="pres">
      <dgm:prSet presAssocID="{58E65CAB-721E-9443-A982-5E696AEDCC72}" presName="accentRepeatNode" presStyleLbl="solidFgAcc1" presStyleIdx="4" presStyleCnt="7"/>
      <dgm:spPr/>
    </dgm:pt>
    <dgm:pt modelId="{287F2782-6D1C-7041-A812-58D1389C219E}" type="pres">
      <dgm:prSet presAssocID="{9C937F42-3941-9049-AADE-A55332354176}" presName="text_6" presStyleLbl="node1" presStyleIdx="5" presStyleCnt="7">
        <dgm:presLayoutVars>
          <dgm:bulletEnabled val="1"/>
        </dgm:presLayoutVars>
      </dgm:prSet>
      <dgm:spPr/>
    </dgm:pt>
    <dgm:pt modelId="{DDE62DA4-6E6E-7342-9E6E-63CC2C841250}" type="pres">
      <dgm:prSet presAssocID="{9C937F42-3941-9049-AADE-A55332354176}" presName="accent_6" presStyleCnt="0"/>
      <dgm:spPr/>
    </dgm:pt>
    <dgm:pt modelId="{E509722A-C15E-5C4F-BB17-30B16C713545}" type="pres">
      <dgm:prSet presAssocID="{9C937F42-3941-9049-AADE-A55332354176}" presName="accentRepeatNode" presStyleLbl="solidFgAcc1" presStyleIdx="5" presStyleCnt="7"/>
      <dgm:spPr/>
    </dgm:pt>
    <dgm:pt modelId="{08C690DB-E9F1-DA4E-94CC-2CB5FE5D5A9B}" type="pres">
      <dgm:prSet presAssocID="{DD416D87-54E3-6D4C-A6D7-711B4B355928}" presName="text_7" presStyleLbl="node1" presStyleIdx="6" presStyleCnt="7">
        <dgm:presLayoutVars>
          <dgm:bulletEnabled val="1"/>
        </dgm:presLayoutVars>
      </dgm:prSet>
      <dgm:spPr/>
    </dgm:pt>
    <dgm:pt modelId="{C0F0845F-FE0A-1949-9FD7-E8A86E171213}" type="pres">
      <dgm:prSet presAssocID="{DD416D87-54E3-6D4C-A6D7-711B4B355928}" presName="accent_7" presStyleCnt="0"/>
      <dgm:spPr/>
    </dgm:pt>
    <dgm:pt modelId="{D4DFFC3F-8570-C046-96F4-78DECFC0079A}" type="pres">
      <dgm:prSet presAssocID="{DD416D87-54E3-6D4C-A6D7-711B4B355928}" presName="accentRepeatNode" presStyleLbl="solidFgAcc1" presStyleIdx="6" presStyleCnt="7"/>
      <dgm:spPr/>
    </dgm:pt>
  </dgm:ptLst>
  <dgm:cxnLst>
    <dgm:cxn modelId="{260FCF15-4FC9-554E-97DA-8140459857A0}" srcId="{AC565D43-5F1D-FF45-8D4F-927FACFF91DA}" destId="{30562700-BE1A-2A4A-862E-E96522601A20}" srcOrd="2" destOrd="0" parTransId="{49A562AD-D864-C147-88CD-AFC75671399D}" sibTransId="{275D371C-8C98-5940-8A9D-193840508404}"/>
    <dgm:cxn modelId="{5649DF15-9BFF-A14E-89F5-BE9476F5D3ED}" type="presOf" srcId="{A6EF4FB4-CCB2-FA48-9B43-C6A926C66C6B}" destId="{962E1127-8B91-F64E-8160-DAC8CAB44E6F}" srcOrd="0" destOrd="0" presId="urn:microsoft.com/office/officeart/2008/layout/VerticalCurvedList"/>
    <dgm:cxn modelId="{1835AA1C-7764-7948-A7AA-B82D55EAE3FA}" srcId="{AC565D43-5F1D-FF45-8D4F-927FACFF91DA}" destId="{DD416D87-54E3-6D4C-A6D7-711B4B355928}" srcOrd="6" destOrd="0" parTransId="{4223C829-8C00-C041-8458-809C61C2C16A}" sibTransId="{378B28D8-5399-E641-A651-0E78A1D006AD}"/>
    <dgm:cxn modelId="{AB6ECF1C-14E3-6B4B-8DE0-90B0A45EF532}" type="presOf" srcId="{30562700-BE1A-2A4A-862E-E96522601A20}" destId="{6A06FBBA-B8DE-7D4F-B644-4224C69D91B2}" srcOrd="0" destOrd="0" presId="urn:microsoft.com/office/officeart/2008/layout/VerticalCurvedList"/>
    <dgm:cxn modelId="{44DE5B2B-A2B6-0C4E-B294-2F5126942816}" type="presOf" srcId="{1BB7551E-B70F-F745-B39E-ED7663699165}" destId="{EC8EC099-092D-1448-8866-D476C9C00C1C}" srcOrd="0" destOrd="0" presId="urn:microsoft.com/office/officeart/2008/layout/VerticalCurvedList"/>
    <dgm:cxn modelId="{36675A38-E4B7-C24C-B6A7-14BA1AE03CA7}" type="presOf" srcId="{DD416D87-54E3-6D4C-A6D7-711B4B355928}" destId="{08C690DB-E9F1-DA4E-94CC-2CB5FE5D5A9B}" srcOrd="0" destOrd="0" presId="urn:microsoft.com/office/officeart/2008/layout/VerticalCurvedList"/>
    <dgm:cxn modelId="{B3AB694C-6E29-2B4B-9F34-31A6718DD460}" type="presOf" srcId="{9C937F42-3941-9049-AADE-A55332354176}" destId="{287F2782-6D1C-7041-A812-58D1389C219E}" srcOrd="0" destOrd="0" presId="urn:microsoft.com/office/officeart/2008/layout/VerticalCurvedList"/>
    <dgm:cxn modelId="{FB0E774F-00C7-7D4E-90E7-9C5623625B72}" srcId="{AC565D43-5F1D-FF45-8D4F-927FACFF91DA}" destId="{431579D1-EF9B-9644-87BD-253DEE2457A3}" srcOrd="0" destOrd="0" parTransId="{4E8C4DE3-192C-B140-8FEB-6FA8C19AB547}" sibTransId="{A6EF4FB4-CCB2-FA48-9B43-C6A926C66C6B}"/>
    <dgm:cxn modelId="{E49A715D-8313-AC45-97F3-95B2A8540BEE}" type="presOf" srcId="{58E65CAB-721E-9443-A982-5E696AEDCC72}" destId="{7C242C6A-11B6-864E-9CF2-B875E42AB1D0}" srcOrd="0" destOrd="0" presId="urn:microsoft.com/office/officeart/2008/layout/VerticalCurvedList"/>
    <dgm:cxn modelId="{07CEE37F-2552-BC4A-A5E0-52A3FAB53B94}" srcId="{AC565D43-5F1D-FF45-8D4F-927FACFF91DA}" destId="{1BB7551E-B70F-F745-B39E-ED7663699165}" srcOrd="1" destOrd="0" parTransId="{080D0A99-0B44-9142-9D23-5DC70E970EF4}" sibTransId="{62A596F6-E312-CB49-806E-A58803491E23}"/>
    <dgm:cxn modelId="{6D5033A4-0C12-4C40-A0DA-2AD32DB2FE51}" srcId="{AC565D43-5F1D-FF45-8D4F-927FACFF91DA}" destId="{9C937F42-3941-9049-AADE-A55332354176}" srcOrd="5" destOrd="0" parTransId="{48D822E2-4795-1645-AD44-2AA373800F7B}" sibTransId="{0AECE7E5-5F32-6D44-9020-FEB4EAEC6674}"/>
    <dgm:cxn modelId="{EC86E4AA-D189-C542-90BE-1724367562D5}" srcId="{AC565D43-5F1D-FF45-8D4F-927FACFF91DA}" destId="{C8B5F459-7B3D-154F-B56A-36C42CDDF874}" srcOrd="3" destOrd="0" parTransId="{E64EE9A5-8A1D-7F4C-AF39-70CFA7C86FB3}" sibTransId="{347FA86E-072E-8E4E-ABEB-9BC92370C8D2}"/>
    <dgm:cxn modelId="{A915DAE4-76CB-2C44-BCD3-D368DE5948EE}" type="presOf" srcId="{431579D1-EF9B-9644-87BD-253DEE2457A3}" destId="{56B647DB-E16F-4244-8CD9-9DE1E8261BA1}" srcOrd="0" destOrd="0" presId="urn:microsoft.com/office/officeart/2008/layout/VerticalCurvedList"/>
    <dgm:cxn modelId="{A9ACA3E7-5A67-4A45-AFA3-02B3BE8B9DA1}" type="presOf" srcId="{C8B5F459-7B3D-154F-B56A-36C42CDDF874}" destId="{B798C13F-0294-614D-9B2F-8D00DFC3C06F}" srcOrd="0" destOrd="0" presId="urn:microsoft.com/office/officeart/2008/layout/VerticalCurvedList"/>
    <dgm:cxn modelId="{5DEC33EA-649D-F54A-A17A-EB7DEFB34A91}" type="presOf" srcId="{AC565D43-5F1D-FF45-8D4F-927FACFF91DA}" destId="{2FC9A277-DDF1-104D-9B55-B5FC1C31FB3F}" srcOrd="0" destOrd="0" presId="urn:microsoft.com/office/officeart/2008/layout/VerticalCurvedList"/>
    <dgm:cxn modelId="{ED7608EC-8014-AF46-8956-B01B53B2574D}" srcId="{AC565D43-5F1D-FF45-8D4F-927FACFF91DA}" destId="{58E65CAB-721E-9443-A982-5E696AEDCC72}" srcOrd="4" destOrd="0" parTransId="{645565C8-37BA-2343-9D9A-F4F607519D9B}" sibTransId="{D3E533AD-CA77-FF42-ABD9-54370BE71A5D}"/>
    <dgm:cxn modelId="{CCBBAC8B-9508-0545-BC39-B5B2AB75A778}" type="presParOf" srcId="{2FC9A277-DDF1-104D-9B55-B5FC1C31FB3F}" destId="{BB11ADB8-AED8-1542-AF50-887F05776E1A}" srcOrd="0" destOrd="0" presId="urn:microsoft.com/office/officeart/2008/layout/VerticalCurvedList"/>
    <dgm:cxn modelId="{8D787FA9-E898-2D4A-86B3-82BB817A0DA3}" type="presParOf" srcId="{BB11ADB8-AED8-1542-AF50-887F05776E1A}" destId="{880DA522-F015-284E-AAF9-1220D62F76B6}" srcOrd="0" destOrd="0" presId="urn:microsoft.com/office/officeart/2008/layout/VerticalCurvedList"/>
    <dgm:cxn modelId="{880D5D92-1058-F540-96B1-FDBF66C10D61}" type="presParOf" srcId="{880DA522-F015-284E-AAF9-1220D62F76B6}" destId="{1297DED4-9E88-464A-A0E8-ECB93EC43D42}" srcOrd="0" destOrd="0" presId="urn:microsoft.com/office/officeart/2008/layout/VerticalCurvedList"/>
    <dgm:cxn modelId="{9EE593C4-6290-AB42-B1A6-F6721C7C0132}" type="presParOf" srcId="{880DA522-F015-284E-AAF9-1220D62F76B6}" destId="{962E1127-8B91-F64E-8160-DAC8CAB44E6F}" srcOrd="1" destOrd="0" presId="urn:microsoft.com/office/officeart/2008/layout/VerticalCurvedList"/>
    <dgm:cxn modelId="{1F895D72-0E75-A541-BA41-07D21551A168}" type="presParOf" srcId="{880DA522-F015-284E-AAF9-1220D62F76B6}" destId="{92EA1F11-0918-864B-A8A4-BB919B3F6201}" srcOrd="2" destOrd="0" presId="urn:microsoft.com/office/officeart/2008/layout/VerticalCurvedList"/>
    <dgm:cxn modelId="{00A86A4D-BD64-0645-BBC4-A8B7BE4929A5}" type="presParOf" srcId="{880DA522-F015-284E-AAF9-1220D62F76B6}" destId="{B0FCF646-3006-1344-9142-9FA98823EB6B}" srcOrd="3" destOrd="0" presId="urn:microsoft.com/office/officeart/2008/layout/VerticalCurvedList"/>
    <dgm:cxn modelId="{6C5699DC-38BE-9A42-BF1D-BB7FF5424ABC}" type="presParOf" srcId="{BB11ADB8-AED8-1542-AF50-887F05776E1A}" destId="{56B647DB-E16F-4244-8CD9-9DE1E8261BA1}" srcOrd="1" destOrd="0" presId="urn:microsoft.com/office/officeart/2008/layout/VerticalCurvedList"/>
    <dgm:cxn modelId="{FF4BA69F-C3D9-B54B-9FE0-C5150B012F78}" type="presParOf" srcId="{BB11ADB8-AED8-1542-AF50-887F05776E1A}" destId="{CA2B1AFB-9780-0D48-97BF-DD21DE7A11DF}" srcOrd="2" destOrd="0" presId="urn:microsoft.com/office/officeart/2008/layout/VerticalCurvedList"/>
    <dgm:cxn modelId="{B0D676DE-7F63-314D-82A9-5A169B882A11}" type="presParOf" srcId="{CA2B1AFB-9780-0D48-97BF-DD21DE7A11DF}" destId="{48C717AE-57EE-D34B-AB7D-6F566B500886}" srcOrd="0" destOrd="0" presId="urn:microsoft.com/office/officeart/2008/layout/VerticalCurvedList"/>
    <dgm:cxn modelId="{97F16A61-D91F-A840-9894-318A33543F8F}" type="presParOf" srcId="{BB11ADB8-AED8-1542-AF50-887F05776E1A}" destId="{EC8EC099-092D-1448-8866-D476C9C00C1C}" srcOrd="3" destOrd="0" presId="urn:microsoft.com/office/officeart/2008/layout/VerticalCurvedList"/>
    <dgm:cxn modelId="{ACDE2B0A-A6BD-2341-A099-159A3656B746}" type="presParOf" srcId="{BB11ADB8-AED8-1542-AF50-887F05776E1A}" destId="{676F9837-E72D-1E4E-936A-C48A5683A048}" srcOrd="4" destOrd="0" presId="urn:microsoft.com/office/officeart/2008/layout/VerticalCurvedList"/>
    <dgm:cxn modelId="{E546F979-90CD-BE4F-B8F2-6B5808FB5145}" type="presParOf" srcId="{676F9837-E72D-1E4E-936A-C48A5683A048}" destId="{C8765F3C-7E4C-7A43-8F0F-C4887EB7BCEE}" srcOrd="0" destOrd="0" presId="urn:microsoft.com/office/officeart/2008/layout/VerticalCurvedList"/>
    <dgm:cxn modelId="{E3AD2C49-D3F2-8F4E-8149-BFBBCA5CFA59}" type="presParOf" srcId="{BB11ADB8-AED8-1542-AF50-887F05776E1A}" destId="{6A06FBBA-B8DE-7D4F-B644-4224C69D91B2}" srcOrd="5" destOrd="0" presId="urn:microsoft.com/office/officeart/2008/layout/VerticalCurvedList"/>
    <dgm:cxn modelId="{785AEA37-3AC1-4243-9CEC-078317A717ED}" type="presParOf" srcId="{BB11ADB8-AED8-1542-AF50-887F05776E1A}" destId="{6332E15E-B1A6-9843-BE7D-741272D81011}" srcOrd="6" destOrd="0" presId="urn:microsoft.com/office/officeart/2008/layout/VerticalCurvedList"/>
    <dgm:cxn modelId="{8B82A560-0BA3-9645-AC58-FC86CBB39CD7}" type="presParOf" srcId="{6332E15E-B1A6-9843-BE7D-741272D81011}" destId="{E3A31578-1A92-9840-AA92-F07B3A52F6D6}" srcOrd="0" destOrd="0" presId="urn:microsoft.com/office/officeart/2008/layout/VerticalCurvedList"/>
    <dgm:cxn modelId="{BEC2E57F-AD83-5442-AD78-70EE4B7767B1}" type="presParOf" srcId="{BB11ADB8-AED8-1542-AF50-887F05776E1A}" destId="{B798C13F-0294-614D-9B2F-8D00DFC3C06F}" srcOrd="7" destOrd="0" presId="urn:microsoft.com/office/officeart/2008/layout/VerticalCurvedList"/>
    <dgm:cxn modelId="{9DD3EF71-F754-0242-B447-5FCA887FD34A}" type="presParOf" srcId="{BB11ADB8-AED8-1542-AF50-887F05776E1A}" destId="{EF0771AA-775E-B746-8FF1-8D5B28CF3A6D}" srcOrd="8" destOrd="0" presId="urn:microsoft.com/office/officeart/2008/layout/VerticalCurvedList"/>
    <dgm:cxn modelId="{1876C582-A4DE-9D44-A1AD-5639EBB76354}" type="presParOf" srcId="{EF0771AA-775E-B746-8FF1-8D5B28CF3A6D}" destId="{D4F868BD-9CEF-7348-8920-53B11EF8D770}" srcOrd="0" destOrd="0" presId="urn:microsoft.com/office/officeart/2008/layout/VerticalCurvedList"/>
    <dgm:cxn modelId="{6F3FC122-8A5C-A24F-AA84-373C84010F1A}" type="presParOf" srcId="{BB11ADB8-AED8-1542-AF50-887F05776E1A}" destId="{7C242C6A-11B6-864E-9CF2-B875E42AB1D0}" srcOrd="9" destOrd="0" presId="urn:microsoft.com/office/officeart/2008/layout/VerticalCurvedList"/>
    <dgm:cxn modelId="{7886B396-0E5C-AB4E-947D-CE6D87B4E5AE}" type="presParOf" srcId="{BB11ADB8-AED8-1542-AF50-887F05776E1A}" destId="{25C59032-E15C-B34F-9936-1BF441BE9E0D}" srcOrd="10" destOrd="0" presId="urn:microsoft.com/office/officeart/2008/layout/VerticalCurvedList"/>
    <dgm:cxn modelId="{54769914-ABBA-E945-92D2-F1D84FCC1C95}" type="presParOf" srcId="{25C59032-E15C-B34F-9936-1BF441BE9E0D}" destId="{156C89CC-AD30-3D4D-B79C-D26F46C55998}" srcOrd="0" destOrd="0" presId="urn:microsoft.com/office/officeart/2008/layout/VerticalCurvedList"/>
    <dgm:cxn modelId="{CD34036E-ED60-EB40-AA9F-9A7641AA1E84}" type="presParOf" srcId="{BB11ADB8-AED8-1542-AF50-887F05776E1A}" destId="{287F2782-6D1C-7041-A812-58D1389C219E}" srcOrd="11" destOrd="0" presId="urn:microsoft.com/office/officeart/2008/layout/VerticalCurvedList"/>
    <dgm:cxn modelId="{076E98D0-4AB1-FE44-AC02-16E1012C45E9}" type="presParOf" srcId="{BB11ADB8-AED8-1542-AF50-887F05776E1A}" destId="{DDE62DA4-6E6E-7342-9E6E-63CC2C841250}" srcOrd="12" destOrd="0" presId="urn:microsoft.com/office/officeart/2008/layout/VerticalCurvedList"/>
    <dgm:cxn modelId="{E0978554-2AB9-8E44-A9C3-41B871A5688E}" type="presParOf" srcId="{DDE62DA4-6E6E-7342-9E6E-63CC2C841250}" destId="{E509722A-C15E-5C4F-BB17-30B16C713545}" srcOrd="0" destOrd="0" presId="urn:microsoft.com/office/officeart/2008/layout/VerticalCurvedList"/>
    <dgm:cxn modelId="{201E3A2D-62D5-DF46-93A2-ED0810166601}" type="presParOf" srcId="{BB11ADB8-AED8-1542-AF50-887F05776E1A}" destId="{08C690DB-E9F1-DA4E-94CC-2CB5FE5D5A9B}" srcOrd="13" destOrd="0" presId="urn:microsoft.com/office/officeart/2008/layout/VerticalCurvedList"/>
    <dgm:cxn modelId="{B9EDDC63-43C7-4849-A08D-B1D01DB49E9B}" type="presParOf" srcId="{BB11ADB8-AED8-1542-AF50-887F05776E1A}" destId="{C0F0845F-FE0A-1949-9FD7-E8A86E171213}" srcOrd="14" destOrd="0" presId="urn:microsoft.com/office/officeart/2008/layout/VerticalCurvedList"/>
    <dgm:cxn modelId="{FE65ECB5-D66D-774F-8B1B-1344EB7B20AE}" type="presParOf" srcId="{C0F0845F-FE0A-1949-9FD7-E8A86E171213}" destId="{D4DFFC3F-8570-C046-96F4-78DECFC007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BCF06B-0A57-204A-BB00-F0EBC60F489A}"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8A88FDCD-8745-FD40-865B-33F5F1C3B3EE}">
      <dgm:prSet phldrT="[Text]"/>
      <dgm:spPr/>
      <dgm:t>
        <a:bodyPr/>
        <a:lstStyle/>
        <a:p>
          <a:r>
            <a:rPr lang="en-GB" dirty="0"/>
            <a:t>Repository management</a:t>
          </a:r>
        </a:p>
      </dgm:t>
    </dgm:pt>
    <dgm:pt modelId="{A6575B1A-E36C-0742-9BD2-BABB53F79502}" type="parTrans" cxnId="{A2F8B0FC-F18F-FF46-887F-755CA82872E1}">
      <dgm:prSet/>
      <dgm:spPr/>
      <dgm:t>
        <a:bodyPr/>
        <a:lstStyle/>
        <a:p>
          <a:endParaRPr lang="en-GB"/>
        </a:p>
      </dgm:t>
    </dgm:pt>
    <dgm:pt modelId="{4890739C-7E4A-1E4E-80E2-D3BA889D87A4}" type="sibTrans" cxnId="{A2F8B0FC-F18F-FF46-887F-755CA82872E1}">
      <dgm:prSet/>
      <dgm:spPr/>
      <dgm:t>
        <a:bodyPr/>
        <a:lstStyle/>
        <a:p>
          <a:endParaRPr lang="en-GB"/>
        </a:p>
      </dgm:t>
    </dgm:pt>
    <dgm:pt modelId="{28C04D46-C1AA-474A-940D-F056CF6E0BAD}">
      <dgm:prSet phldrT="[Text]"/>
      <dgm:spPr/>
      <dgm:t>
        <a:bodyPr/>
        <a:lstStyle/>
        <a:p>
          <a:r>
            <a:rPr lang="en-GB" dirty="0"/>
            <a:t>Consistent repo policies</a:t>
          </a:r>
        </a:p>
      </dgm:t>
    </dgm:pt>
    <dgm:pt modelId="{88A8E564-5E75-0C4F-96F8-22AB18252D25}" type="parTrans" cxnId="{A6F2EF24-12C3-7D48-9C4D-AF93056608D9}">
      <dgm:prSet/>
      <dgm:spPr/>
      <dgm:t>
        <a:bodyPr/>
        <a:lstStyle/>
        <a:p>
          <a:endParaRPr lang="en-GB"/>
        </a:p>
      </dgm:t>
    </dgm:pt>
    <dgm:pt modelId="{5F3D24FB-F648-4243-A637-F2CC0EE57CB0}" type="sibTrans" cxnId="{A6F2EF24-12C3-7D48-9C4D-AF93056608D9}">
      <dgm:prSet/>
      <dgm:spPr/>
      <dgm:t>
        <a:bodyPr/>
        <a:lstStyle/>
        <a:p>
          <a:endParaRPr lang="en-GB"/>
        </a:p>
      </dgm:t>
    </dgm:pt>
    <dgm:pt modelId="{2EE97560-D680-5A4E-ABC0-237106FA4CD5}">
      <dgm:prSet phldrT="[Text]"/>
      <dgm:spPr/>
      <dgm:t>
        <a:bodyPr/>
        <a:lstStyle/>
        <a:p>
          <a:r>
            <a:rPr lang="en-GB" dirty="0"/>
            <a:t>Branching Strategy</a:t>
          </a:r>
        </a:p>
      </dgm:t>
    </dgm:pt>
    <dgm:pt modelId="{1EDE30C1-82D8-9F48-8780-88D1744A99A1}" type="parTrans" cxnId="{F0A6A216-996E-084E-9B68-0C2DAEFBF1F1}">
      <dgm:prSet/>
      <dgm:spPr/>
      <dgm:t>
        <a:bodyPr/>
        <a:lstStyle/>
        <a:p>
          <a:endParaRPr lang="en-GB"/>
        </a:p>
      </dgm:t>
    </dgm:pt>
    <dgm:pt modelId="{405BF15F-E14F-7643-83C6-B3072E37F172}" type="sibTrans" cxnId="{F0A6A216-996E-084E-9B68-0C2DAEFBF1F1}">
      <dgm:prSet/>
      <dgm:spPr/>
      <dgm:t>
        <a:bodyPr/>
        <a:lstStyle/>
        <a:p>
          <a:endParaRPr lang="en-GB"/>
        </a:p>
      </dgm:t>
    </dgm:pt>
    <dgm:pt modelId="{75FE530A-DBDF-1844-AC00-54E2037C6046}">
      <dgm:prSet phldrT="[Text]"/>
      <dgm:spPr/>
      <dgm:t>
        <a:bodyPr/>
        <a:lstStyle/>
        <a:p>
          <a:r>
            <a:rPr lang="en-GB" dirty="0" err="1"/>
            <a:t>Gitflow</a:t>
          </a:r>
          <a:r>
            <a:rPr lang="en-GB" dirty="0"/>
            <a:t> based branching strategy</a:t>
          </a:r>
        </a:p>
      </dgm:t>
    </dgm:pt>
    <dgm:pt modelId="{E6740B9C-AE7C-A146-928E-4627FE85BFEC}" type="parTrans" cxnId="{CD332057-12AF-C345-832D-32D91BCD7175}">
      <dgm:prSet/>
      <dgm:spPr/>
      <dgm:t>
        <a:bodyPr/>
        <a:lstStyle/>
        <a:p>
          <a:endParaRPr lang="en-GB"/>
        </a:p>
      </dgm:t>
    </dgm:pt>
    <dgm:pt modelId="{49A840BF-4E9B-2545-902F-70FBA10BC9A4}" type="sibTrans" cxnId="{CD332057-12AF-C345-832D-32D91BCD7175}">
      <dgm:prSet/>
      <dgm:spPr/>
      <dgm:t>
        <a:bodyPr/>
        <a:lstStyle/>
        <a:p>
          <a:endParaRPr lang="en-GB"/>
        </a:p>
      </dgm:t>
    </dgm:pt>
    <dgm:pt modelId="{1C297FFE-789D-A648-A867-1AB1044349C2}">
      <dgm:prSet phldrT="[Text]"/>
      <dgm:spPr/>
      <dgm:t>
        <a:bodyPr/>
        <a:lstStyle/>
        <a:p>
          <a:r>
            <a:rPr lang="en-GB" dirty="0"/>
            <a:t>Branch protection/deployment rules</a:t>
          </a:r>
        </a:p>
      </dgm:t>
    </dgm:pt>
    <dgm:pt modelId="{C2FB592D-0E61-9642-9CCB-DD31C00E695F}" type="parTrans" cxnId="{7251CA2A-BE5E-3542-96ED-E1A1345884EA}">
      <dgm:prSet/>
      <dgm:spPr/>
      <dgm:t>
        <a:bodyPr/>
        <a:lstStyle/>
        <a:p>
          <a:endParaRPr lang="en-GB"/>
        </a:p>
      </dgm:t>
    </dgm:pt>
    <dgm:pt modelId="{2537BBC9-9FAE-F346-9E26-196710C008F1}" type="sibTrans" cxnId="{7251CA2A-BE5E-3542-96ED-E1A1345884EA}">
      <dgm:prSet/>
      <dgm:spPr/>
      <dgm:t>
        <a:bodyPr/>
        <a:lstStyle/>
        <a:p>
          <a:endParaRPr lang="en-GB"/>
        </a:p>
      </dgm:t>
    </dgm:pt>
    <dgm:pt modelId="{AEF513A0-9E06-B44F-8AF9-E4E5A454D8B6}">
      <dgm:prSet phldrT="[Text]"/>
      <dgm:spPr/>
      <dgm:t>
        <a:bodyPr/>
        <a:lstStyle/>
        <a:p>
          <a:r>
            <a:rPr lang="en-GB" dirty="0"/>
            <a:t>Code Reviews</a:t>
          </a:r>
        </a:p>
      </dgm:t>
    </dgm:pt>
    <dgm:pt modelId="{5CA1E783-55D1-BB41-A398-1A7FB594058C}" type="parTrans" cxnId="{9950075C-B2E1-9C47-AAED-3CB9CE07B8BC}">
      <dgm:prSet/>
      <dgm:spPr/>
      <dgm:t>
        <a:bodyPr/>
        <a:lstStyle/>
        <a:p>
          <a:endParaRPr lang="en-GB"/>
        </a:p>
      </dgm:t>
    </dgm:pt>
    <dgm:pt modelId="{E44DF317-D6EB-A644-A11D-13EBC962787C}" type="sibTrans" cxnId="{9950075C-B2E1-9C47-AAED-3CB9CE07B8BC}">
      <dgm:prSet/>
      <dgm:spPr/>
      <dgm:t>
        <a:bodyPr/>
        <a:lstStyle/>
        <a:p>
          <a:endParaRPr lang="en-GB"/>
        </a:p>
      </dgm:t>
    </dgm:pt>
    <dgm:pt modelId="{BC994796-1E02-C748-A20E-CF49D9A84F21}">
      <dgm:prSet phldrT="[Text]"/>
      <dgm:spPr/>
      <dgm:t>
        <a:bodyPr/>
        <a:lstStyle/>
        <a:p>
          <a:r>
            <a:rPr lang="en-GB" dirty="0"/>
            <a:t>Automated PR for down merges</a:t>
          </a:r>
        </a:p>
      </dgm:t>
    </dgm:pt>
    <dgm:pt modelId="{4BF11498-8201-0746-8446-E963C34A651F}" type="parTrans" cxnId="{F59CF1FF-A255-204B-84FA-FB7A6BE34D0F}">
      <dgm:prSet/>
      <dgm:spPr/>
      <dgm:t>
        <a:bodyPr/>
        <a:lstStyle/>
        <a:p>
          <a:endParaRPr lang="en-GB"/>
        </a:p>
      </dgm:t>
    </dgm:pt>
    <dgm:pt modelId="{873A7680-8EB2-5E41-B8A1-72E9A7E2ADA4}" type="sibTrans" cxnId="{F59CF1FF-A255-204B-84FA-FB7A6BE34D0F}">
      <dgm:prSet/>
      <dgm:spPr/>
      <dgm:t>
        <a:bodyPr/>
        <a:lstStyle/>
        <a:p>
          <a:endParaRPr lang="en-GB"/>
        </a:p>
      </dgm:t>
    </dgm:pt>
    <dgm:pt modelId="{6A6F755F-7FC9-674B-B861-291280E4E7AE}">
      <dgm:prSet phldrT="[Text]"/>
      <dgm:spPr/>
      <dgm:t>
        <a:bodyPr/>
        <a:lstStyle/>
        <a:p>
          <a:r>
            <a:rPr lang="en-GB" dirty="0"/>
            <a:t>Consistent repo creation </a:t>
          </a:r>
        </a:p>
      </dgm:t>
    </dgm:pt>
    <dgm:pt modelId="{5E6EA4CA-5057-4242-B58F-22411C736322}" type="parTrans" cxnId="{7557B3E6-3F79-8044-8C05-F21BE8323E5D}">
      <dgm:prSet/>
      <dgm:spPr/>
      <dgm:t>
        <a:bodyPr/>
        <a:lstStyle/>
        <a:p>
          <a:endParaRPr lang="en-GB"/>
        </a:p>
      </dgm:t>
    </dgm:pt>
    <dgm:pt modelId="{062DAA88-3174-1E40-AB3A-6C67C7B112DB}" type="sibTrans" cxnId="{7557B3E6-3F79-8044-8C05-F21BE8323E5D}">
      <dgm:prSet/>
      <dgm:spPr/>
      <dgm:t>
        <a:bodyPr/>
        <a:lstStyle/>
        <a:p>
          <a:endParaRPr lang="en-GB"/>
        </a:p>
      </dgm:t>
    </dgm:pt>
    <dgm:pt modelId="{C77DE2A0-F7EF-4944-B786-7E7D94767282}">
      <dgm:prSet phldrT="[Text]"/>
      <dgm:spPr/>
      <dgm:t>
        <a:bodyPr/>
        <a:lstStyle/>
        <a:p>
          <a:r>
            <a:rPr lang="en-GB" dirty="0" err="1"/>
            <a:t>Codeowners</a:t>
          </a:r>
          <a:r>
            <a:rPr lang="en-GB" dirty="0"/>
            <a:t> for mandatory reviews</a:t>
          </a:r>
        </a:p>
      </dgm:t>
    </dgm:pt>
    <dgm:pt modelId="{D6448212-54B9-0A48-BBC6-7E01E55CA8B5}" type="parTrans" cxnId="{9AB47688-0771-AA45-91CE-18C076B3E76C}">
      <dgm:prSet/>
      <dgm:spPr/>
      <dgm:t>
        <a:bodyPr/>
        <a:lstStyle/>
        <a:p>
          <a:endParaRPr lang="en-GB"/>
        </a:p>
      </dgm:t>
    </dgm:pt>
    <dgm:pt modelId="{CE15D167-4C45-7543-AA17-208F4430CD44}" type="sibTrans" cxnId="{9AB47688-0771-AA45-91CE-18C076B3E76C}">
      <dgm:prSet/>
      <dgm:spPr/>
      <dgm:t>
        <a:bodyPr/>
        <a:lstStyle/>
        <a:p>
          <a:endParaRPr lang="en-GB"/>
        </a:p>
      </dgm:t>
    </dgm:pt>
    <dgm:pt modelId="{08005817-C082-DC40-956B-36D34F8E5901}" type="pres">
      <dgm:prSet presAssocID="{5DBCF06B-0A57-204A-BB00-F0EBC60F489A}" presName="linearFlow" presStyleCnt="0">
        <dgm:presLayoutVars>
          <dgm:dir/>
          <dgm:animLvl val="lvl"/>
          <dgm:resizeHandles val="exact"/>
        </dgm:presLayoutVars>
      </dgm:prSet>
      <dgm:spPr/>
    </dgm:pt>
    <dgm:pt modelId="{B1E59B06-54CD-CA4D-A748-4D71FF064EAE}" type="pres">
      <dgm:prSet presAssocID="{8A88FDCD-8745-FD40-865B-33F5F1C3B3EE}" presName="composite" presStyleCnt="0"/>
      <dgm:spPr/>
    </dgm:pt>
    <dgm:pt modelId="{1C72721D-77EF-8045-9141-98FCFE7590DD}" type="pres">
      <dgm:prSet presAssocID="{8A88FDCD-8745-FD40-865B-33F5F1C3B3EE}" presName="parentText" presStyleLbl="alignNode1" presStyleIdx="0" presStyleCnt="3">
        <dgm:presLayoutVars>
          <dgm:chMax val="1"/>
          <dgm:bulletEnabled val="1"/>
        </dgm:presLayoutVars>
      </dgm:prSet>
      <dgm:spPr/>
    </dgm:pt>
    <dgm:pt modelId="{6CB376F2-A30C-1345-98F0-329A75540E79}" type="pres">
      <dgm:prSet presAssocID="{8A88FDCD-8745-FD40-865B-33F5F1C3B3EE}" presName="descendantText" presStyleLbl="alignAcc1" presStyleIdx="0" presStyleCnt="3">
        <dgm:presLayoutVars>
          <dgm:bulletEnabled val="1"/>
        </dgm:presLayoutVars>
      </dgm:prSet>
      <dgm:spPr/>
    </dgm:pt>
    <dgm:pt modelId="{DD644D71-FE30-BD4E-BAC2-C17F97E507FC}" type="pres">
      <dgm:prSet presAssocID="{4890739C-7E4A-1E4E-80E2-D3BA889D87A4}" presName="sp" presStyleCnt="0"/>
      <dgm:spPr/>
    </dgm:pt>
    <dgm:pt modelId="{1923ADF2-2315-ED4B-BEFC-62EAFADF2A48}" type="pres">
      <dgm:prSet presAssocID="{2EE97560-D680-5A4E-ABC0-237106FA4CD5}" presName="composite" presStyleCnt="0"/>
      <dgm:spPr/>
    </dgm:pt>
    <dgm:pt modelId="{3B079249-7627-1F42-9BB3-D053E6F9BC11}" type="pres">
      <dgm:prSet presAssocID="{2EE97560-D680-5A4E-ABC0-237106FA4CD5}" presName="parentText" presStyleLbl="alignNode1" presStyleIdx="1" presStyleCnt="3">
        <dgm:presLayoutVars>
          <dgm:chMax val="1"/>
          <dgm:bulletEnabled val="1"/>
        </dgm:presLayoutVars>
      </dgm:prSet>
      <dgm:spPr/>
    </dgm:pt>
    <dgm:pt modelId="{FB21C869-0649-F541-AA6D-4BD02F862C70}" type="pres">
      <dgm:prSet presAssocID="{2EE97560-D680-5A4E-ABC0-237106FA4CD5}" presName="descendantText" presStyleLbl="alignAcc1" presStyleIdx="1" presStyleCnt="3">
        <dgm:presLayoutVars>
          <dgm:bulletEnabled val="1"/>
        </dgm:presLayoutVars>
      </dgm:prSet>
      <dgm:spPr/>
    </dgm:pt>
    <dgm:pt modelId="{80D4124D-318F-E645-AD78-61740A4C8B95}" type="pres">
      <dgm:prSet presAssocID="{405BF15F-E14F-7643-83C6-B3072E37F172}" presName="sp" presStyleCnt="0"/>
      <dgm:spPr/>
    </dgm:pt>
    <dgm:pt modelId="{D46DA0B0-9B5D-994B-A8F6-FE5A3F86AD27}" type="pres">
      <dgm:prSet presAssocID="{AEF513A0-9E06-B44F-8AF9-E4E5A454D8B6}" presName="composite" presStyleCnt="0"/>
      <dgm:spPr/>
    </dgm:pt>
    <dgm:pt modelId="{D32E2765-6384-754E-8C6E-A1140DE7D81B}" type="pres">
      <dgm:prSet presAssocID="{AEF513A0-9E06-B44F-8AF9-E4E5A454D8B6}" presName="parentText" presStyleLbl="alignNode1" presStyleIdx="2" presStyleCnt="3">
        <dgm:presLayoutVars>
          <dgm:chMax val="1"/>
          <dgm:bulletEnabled val="1"/>
        </dgm:presLayoutVars>
      </dgm:prSet>
      <dgm:spPr/>
    </dgm:pt>
    <dgm:pt modelId="{07915282-D467-DA4C-B28B-85B65ECD0B09}" type="pres">
      <dgm:prSet presAssocID="{AEF513A0-9E06-B44F-8AF9-E4E5A454D8B6}" presName="descendantText" presStyleLbl="alignAcc1" presStyleIdx="2" presStyleCnt="3">
        <dgm:presLayoutVars>
          <dgm:bulletEnabled val="1"/>
        </dgm:presLayoutVars>
      </dgm:prSet>
      <dgm:spPr/>
    </dgm:pt>
  </dgm:ptLst>
  <dgm:cxnLst>
    <dgm:cxn modelId="{76177A09-A4E7-BD47-8EC0-9C5280DABD2E}" type="presOf" srcId="{5DBCF06B-0A57-204A-BB00-F0EBC60F489A}" destId="{08005817-C082-DC40-956B-36D34F8E5901}" srcOrd="0" destOrd="0" presId="urn:microsoft.com/office/officeart/2005/8/layout/chevron2"/>
    <dgm:cxn modelId="{F0A6A216-996E-084E-9B68-0C2DAEFBF1F1}" srcId="{5DBCF06B-0A57-204A-BB00-F0EBC60F489A}" destId="{2EE97560-D680-5A4E-ABC0-237106FA4CD5}" srcOrd="1" destOrd="0" parTransId="{1EDE30C1-82D8-9F48-8780-88D1744A99A1}" sibTransId="{405BF15F-E14F-7643-83C6-B3072E37F172}"/>
    <dgm:cxn modelId="{E65D1720-CEF3-9943-BF45-85D0F8AA1701}" type="presOf" srcId="{28C04D46-C1AA-474A-940D-F056CF6E0BAD}" destId="{6CB376F2-A30C-1345-98F0-329A75540E79}" srcOrd="0" destOrd="1" presId="urn:microsoft.com/office/officeart/2005/8/layout/chevron2"/>
    <dgm:cxn modelId="{9653E220-D0AD-904C-8452-CD07603D7AF0}" type="presOf" srcId="{8A88FDCD-8745-FD40-865B-33F5F1C3B3EE}" destId="{1C72721D-77EF-8045-9141-98FCFE7590DD}" srcOrd="0" destOrd="0" presId="urn:microsoft.com/office/officeart/2005/8/layout/chevron2"/>
    <dgm:cxn modelId="{A6F2EF24-12C3-7D48-9C4D-AF93056608D9}" srcId="{8A88FDCD-8745-FD40-865B-33F5F1C3B3EE}" destId="{28C04D46-C1AA-474A-940D-F056CF6E0BAD}" srcOrd="1" destOrd="0" parTransId="{88A8E564-5E75-0C4F-96F8-22AB18252D25}" sibTransId="{5F3D24FB-F648-4243-A637-F2CC0EE57CB0}"/>
    <dgm:cxn modelId="{7251CA2A-BE5E-3542-96ED-E1A1345884EA}" srcId="{2EE97560-D680-5A4E-ABC0-237106FA4CD5}" destId="{1C297FFE-789D-A648-A867-1AB1044349C2}" srcOrd="1" destOrd="0" parTransId="{C2FB592D-0E61-9642-9CCB-DD31C00E695F}" sibTransId="{2537BBC9-9FAE-F346-9E26-196710C008F1}"/>
    <dgm:cxn modelId="{AE3FB148-AA34-8F41-9DEE-10A224B6D77D}" type="presOf" srcId="{75FE530A-DBDF-1844-AC00-54E2037C6046}" destId="{FB21C869-0649-F541-AA6D-4BD02F862C70}" srcOrd="0" destOrd="0" presId="urn:microsoft.com/office/officeart/2005/8/layout/chevron2"/>
    <dgm:cxn modelId="{CD332057-12AF-C345-832D-32D91BCD7175}" srcId="{2EE97560-D680-5A4E-ABC0-237106FA4CD5}" destId="{75FE530A-DBDF-1844-AC00-54E2037C6046}" srcOrd="0" destOrd="0" parTransId="{E6740B9C-AE7C-A146-928E-4627FE85BFEC}" sibTransId="{49A840BF-4E9B-2545-902F-70FBA10BC9A4}"/>
    <dgm:cxn modelId="{9950075C-B2E1-9C47-AAED-3CB9CE07B8BC}" srcId="{5DBCF06B-0A57-204A-BB00-F0EBC60F489A}" destId="{AEF513A0-9E06-B44F-8AF9-E4E5A454D8B6}" srcOrd="2" destOrd="0" parTransId="{5CA1E783-55D1-BB41-A398-1A7FB594058C}" sibTransId="{E44DF317-D6EB-A644-A11D-13EBC962787C}"/>
    <dgm:cxn modelId="{BF174E6A-26EF-D34E-AECA-BF2EBEFBB048}" type="presOf" srcId="{6A6F755F-7FC9-674B-B861-291280E4E7AE}" destId="{6CB376F2-A30C-1345-98F0-329A75540E79}" srcOrd="0" destOrd="0" presId="urn:microsoft.com/office/officeart/2005/8/layout/chevron2"/>
    <dgm:cxn modelId="{9AB47688-0771-AA45-91CE-18C076B3E76C}" srcId="{AEF513A0-9E06-B44F-8AF9-E4E5A454D8B6}" destId="{C77DE2A0-F7EF-4944-B786-7E7D94767282}" srcOrd="0" destOrd="0" parTransId="{D6448212-54B9-0A48-BBC6-7E01E55CA8B5}" sibTransId="{CE15D167-4C45-7543-AA17-208F4430CD44}"/>
    <dgm:cxn modelId="{EFC3EC91-08FC-D54B-AA34-900447313303}" type="presOf" srcId="{AEF513A0-9E06-B44F-8AF9-E4E5A454D8B6}" destId="{D32E2765-6384-754E-8C6E-A1140DE7D81B}" srcOrd="0" destOrd="0" presId="urn:microsoft.com/office/officeart/2005/8/layout/chevron2"/>
    <dgm:cxn modelId="{223A80C6-A38A-9D47-8EFF-6AEED0CA97BA}" type="presOf" srcId="{BC994796-1E02-C748-A20E-CF49D9A84F21}" destId="{07915282-D467-DA4C-B28B-85B65ECD0B09}" srcOrd="0" destOrd="1" presId="urn:microsoft.com/office/officeart/2005/8/layout/chevron2"/>
    <dgm:cxn modelId="{D2B78CC6-4D61-2640-A53D-C2FFB1842484}" type="presOf" srcId="{2EE97560-D680-5A4E-ABC0-237106FA4CD5}" destId="{3B079249-7627-1F42-9BB3-D053E6F9BC11}" srcOrd="0" destOrd="0" presId="urn:microsoft.com/office/officeart/2005/8/layout/chevron2"/>
    <dgm:cxn modelId="{B726D3D4-D003-934F-94AC-FA02F35C5FDD}" type="presOf" srcId="{1C297FFE-789D-A648-A867-1AB1044349C2}" destId="{FB21C869-0649-F541-AA6D-4BD02F862C70}" srcOrd="0" destOrd="1" presId="urn:microsoft.com/office/officeart/2005/8/layout/chevron2"/>
    <dgm:cxn modelId="{051EB7E2-664F-194A-9958-6850DC02A3F5}" type="presOf" srcId="{C77DE2A0-F7EF-4944-B786-7E7D94767282}" destId="{07915282-D467-DA4C-B28B-85B65ECD0B09}" srcOrd="0" destOrd="0" presId="urn:microsoft.com/office/officeart/2005/8/layout/chevron2"/>
    <dgm:cxn modelId="{7557B3E6-3F79-8044-8C05-F21BE8323E5D}" srcId="{8A88FDCD-8745-FD40-865B-33F5F1C3B3EE}" destId="{6A6F755F-7FC9-674B-B861-291280E4E7AE}" srcOrd="0" destOrd="0" parTransId="{5E6EA4CA-5057-4242-B58F-22411C736322}" sibTransId="{062DAA88-3174-1E40-AB3A-6C67C7B112DB}"/>
    <dgm:cxn modelId="{A2F8B0FC-F18F-FF46-887F-755CA82872E1}" srcId="{5DBCF06B-0A57-204A-BB00-F0EBC60F489A}" destId="{8A88FDCD-8745-FD40-865B-33F5F1C3B3EE}" srcOrd="0" destOrd="0" parTransId="{A6575B1A-E36C-0742-9BD2-BABB53F79502}" sibTransId="{4890739C-7E4A-1E4E-80E2-D3BA889D87A4}"/>
    <dgm:cxn modelId="{F59CF1FF-A255-204B-84FA-FB7A6BE34D0F}" srcId="{AEF513A0-9E06-B44F-8AF9-E4E5A454D8B6}" destId="{BC994796-1E02-C748-A20E-CF49D9A84F21}" srcOrd="1" destOrd="0" parTransId="{4BF11498-8201-0746-8446-E963C34A651F}" sibTransId="{873A7680-8EB2-5E41-B8A1-72E9A7E2ADA4}"/>
    <dgm:cxn modelId="{BF2F3BDE-88E5-6249-AA10-8FD73BE124B7}" type="presParOf" srcId="{08005817-C082-DC40-956B-36D34F8E5901}" destId="{B1E59B06-54CD-CA4D-A748-4D71FF064EAE}" srcOrd="0" destOrd="0" presId="urn:microsoft.com/office/officeart/2005/8/layout/chevron2"/>
    <dgm:cxn modelId="{998619F9-5192-DC49-96AF-6E17E5D6E9BA}" type="presParOf" srcId="{B1E59B06-54CD-CA4D-A748-4D71FF064EAE}" destId="{1C72721D-77EF-8045-9141-98FCFE7590DD}" srcOrd="0" destOrd="0" presId="urn:microsoft.com/office/officeart/2005/8/layout/chevron2"/>
    <dgm:cxn modelId="{1372DA9C-1CAD-BD47-9508-DAACF43E1FEC}" type="presParOf" srcId="{B1E59B06-54CD-CA4D-A748-4D71FF064EAE}" destId="{6CB376F2-A30C-1345-98F0-329A75540E79}" srcOrd="1" destOrd="0" presId="urn:microsoft.com/office/officeart/2005/8/layout/chevron2"/>
    <dgm:cxn modelId="{50A08370-CC7E-5240-AD4E-3C5B6BD937C8}" type="presParOf" srcId="{08005817-C082-DC40-956B-36D34F8E5901}" destId="{DD644D71-FE30-BD4E-BAC2-C17F97E507FC}" srcOrd="1" destOrd="0" presId="urn:microsoft.com/office/officeart/2005/8/layout/chevron2"/>
    <dgm:cxn modelId="{87EA94C6-4273-2645-B848-46C23B4AE502}" type="presParOf" srcId="{08005817-C082-DC40-956B-36D34F8E5901}" destId="{1923ADF2-2315-ED4B-BEFC-62EAFADF2A48}" srcOrd="2" destOrd="0" presId="urn:microsoft.com/office/officeart/2005/8/layout/chevron2"/>
    <dgm:cxn modelId="{B1392C1B-600E-E24D-8A16-6DA1E1BD2CF2}" type="presParOf" srcId="{1923ADF2-2315-ED4B-BEFC-62EAFADF2A48}" destId="{3B079249-7627-1F42-9BB3-D053E6F9BC11}" srcOrd="0" destOrd="0" presId="urn:microsoft.com/office/officeart/2005/8/layout/chevron2"/>
    <dgm:cxn modelId="{9AE218F1-2A55-234C-816B-F71F85B67049}" type="presParOf" srcId="{1923ADF2-2315-ED4B-BEFC-62EAFADF2A48}" destId="{FB21C869-0649-F541-AA6D-4BD02F862C70}" srcOrd="1" destOrd="0" presId="urn:microsoft.com/office/officeart/2005/8/layout/chevron2"/>
    <dgm:cxn modelId="{239D24F8-5207-FC49-B1FD-BF78E53F13D3}" type="presParOf" srcId="{08005817-C082-DC40-956B-36D34F8E5901}" destId="{80D4124D-318F-E645-AD78-61740A4C8B95}" srcOrd="3" destOrd="0" presId="urn:microsoft.com/office/officeart/2005/8/layout/chevron2"/>
    <dgm:cxn modelId="{C17B52B5-BCD2-BE47-B81E-3390F5FC371B}" type="presParOf" srcId="{08005817-C082-DC40-956B-36D34F8E5901}" destId="{D46DA0B0-9B5D-994B-A8F6-FE5A3F86AD27}" srcOrd="4" destOrd="0" presId="urn:microsoft.com/office/officeart/2005/8/layout/chevron2"/>
    <dgm:cxn modelId="{D0E9A92E-272D-A44F-9F1A-25F9BB2F7433}" type="presParOf" srcId="{D46DA0B0-9B5D-994B-A8F6-FE5A3F86AD27}" destId="{D32E2765-6384-754E-8C6E-A1140DE7D81B}" srcOrd="0" destOrd="0" presId="urn:microsoft.com/office/officeart/2005/8/layout/chevron2"/>
    <dgm:cxn modelId="{63DA4FC0-443B-D44D-A93D-130071352797}" type="presParOf" srcId="{D46DA0B0-9B5D-994B-A8F6-FE5A3F86AD27}" destId="{07915282-D467-DA4C-B28B-85B65ECD0B0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A938E8-FAB6-314E-A33C-B1C488758A22}" type="doc">
      <dgm:prSet loTypeId="urn:microsoft.com/office/officeart/2005/8/layout/hProcess9" loCatId="" qsTypeId="urn:microsoft.com/office/officeart/2005/8/quickstyle/simple1" qsCatId="simple" csTypeId="urn:microsoft.com/office/officeart/2005/8/colors/accent1_2" csCatId="accent1" phldr="1"/>
      <dgm:spPr/>
    </dgm:pt>
    <dgm:pt modelId="{9C131051-1117-7343-80AB-CF7523C89B5E}">
      <dgm:prSet phldrT="[Text]"/>
      <dgm:spPr/>
      <dgm:t>
        <a:bodyPr/>
        <a:lstStyle/>
        <a:p>
          <a:r>
            <a:rPr lang="en-GB"/>
            <a:t>Compile</a:t>
          </a:r>
        </a:p>
      </dgm:t>
    </dgm:pt>
    <dgm:pt modelId="{FFC9F457-877A-BB48-85DE-E9CA2DD241FA}" type="parTrans" cxnId="{FFB56C19-AFAF-0647-BD58-182C25547430}">
      <dgm:prSet/>
      <dgm:spPr/>
      <dgm:t>
        <a:bodyPr/>
        <a:lstStyle/>
        <a:p>
          <a:endParaRPr lang="en-GB"/>
        </a:p>
      </dgm:t>
    </dgm:pt>
    <dgm:pt modelId="{E302073C-C8E8-7C45-B881-770F13AEFC5D}" type="sibTrans" cxnId="{FFB56C19-AFAF-0647-BD58-182C25547430}">
      <dgm:prSet/>
      <dgm:spPr/>
      <dgm:t>
        <a:bodyPr/>
        <a:lstStyle/>
        <a:p>
          <a:endParaRPr lang="en-GB"/>
        </a:p>
      </dgm:t>
    </dgm:pt>
    <dgm:pt modelId="{474FCBE2-3BFB-B141-B6EC-14A8BDCE9731}">
      <dgm:prSet phldrT="[Text]"/>
      <dgm:spPr/>
      <dgm:t>
        <a:bodyPr/>
        <a:lstStyle/>
        <a:p>
          <a:r>
            <a:rPr lang="en-GB"/>
            <a:t>Unit tests</a:t>
          </a:r>
        </a:p>
      </dgm:t>
    </dgm:pt>
    <dgm:pt modelId="{CAA54F1C-BE09-BA42-AC08-7B9A5086599F}" type="parTrans" cxnId="{FDE41689-9634-E846-9A10-327F1EFBD805}">
      <dgm:prSet/>
      <dgm:spPr/>
      <dgm:t>
        <a:bodyPr/>
        <a:lstStyle/>
        <a:p>
          <a:endParaRPr lang="en-GB"/>
        </a:p>
      </dgm:t>
    </dgm:pt>
    <dgm:pt modelId="{116652E1-4860-584B-8750-A7BC5985447B}" type="sibTrans" cxnId="{FDE41689-9634-E846-9A10-327F1EFBD805}">
      <dgm:prSet/>
      <dgm:spPr/>
      <dgm:t>
        <a:bodyPr/>
        <a:lstStyle/>
        <a:p>
          <a:endParaRPr lang="en-GB"/>
        </a:p>
      </dgm:t>
    </dgm:pt>
    <dgm:pt modelId="{547FB01A-FFA9-844D-BFF1-515B04F223BB}">
      <dgm:prSet phldrT="[Text]"/>
      <dgm:spPr/>
      <dgm:t>
        <a:bodyPr/>
        <a:lstStyle/>
        <a:p>
          <a:r>
            <a:rPr lang="en-GB" err="1"/>
            <a:t>Sonarqube</a:t>
          </a:r>
          <a:endParaRPr lang="en-GB"/>
        </a:p>
      </dgm:t>
    </dgm:pt>
    <dgm:pt modelId="{844D4F90-3BD4-8644-A1E9-5D68DEDC245E}" type="parTrans" cxnId="{9946B695-F153-A844-BEB6-DE70DBE38A18}">
      <dgm:prSet/>
      <dgm:spPr/>
      <dgm:t>
        <a:bodyPr/>
        <a:lstStyle/>
        <a:p>
          <a:endParaRPr lang="en-GB"/>
        </a:p>
      </dgm:t>
    </dgm:pt>
    <dgm:pt modelId="{60E1990D-803C-FE4A-B9D4-3629C1C7800B}" type="sibTrans" cxnId="{9946B695-F153-A844-BEB6-DE70DBE38A18}">
      <dgm:prSet/>
      <dgm:spPr/>
      <dgm:t>
        <a:bodyPr/>
        <a:lstStyle/>
        <a:p>
          <a:endParaRPr lang="en-GB"/>
        </a:p>
      </dgm:t>
    </dgm:pt>
    <dgm:pt modelId="{EFA011D8-E89E-8548-9EC8-48074A9AF310}">
      <dgm:prSet phldrT="[Text]"/>
      <dgm:spPr/>
      <dgm:t>
        <a:bodyPr/>
        <a:lstStyle/>
        <a:p>
          <a:r>
            <a:rPr lang="en-GB"/>
            <a:t>Polaris</a:t>
          </a:r>
        </a:p>
      </dgm:t>
    </dgm:pt>
    <dgm:pt modelId="{F3E30094-7BEF-084E-84C4-F94C40D5A8C1}" type="parTrans" cxnId="{846DF619-1D97-704C-9228-EF36C0049B36}">
      <dgm:prSet/>
      <dgm:spPr/>
      <dgm:t>
        <a:bodyPr/>
        <a:lstStyle/>
        <a:p>
          <a:endParaRPr lang="en-GB"/>
        </a:p>
      </dgm:t>
    </dgm:pt>
    <dgm:pt modelId="{A7769C5B-3668-114D-8DE4-8CD68742CC80}" type="sibTrans" cxnId="{846DF619-1D97-704C-9228-EF36C0049B36}">
      <dgm:prSet/>
      <dgm:spPr/>
      <dgm:t>
        <a:bodyPr/>
        <a:lstStyle/>
        <a:p>
          <a:endParaRPr lang="en-GB"/>
        </a:p>
      </dgm:t>
    </dgm:pt>
    <dgm:pt modelId="{A3552900-4CDD-2B48-A0BE-BA5ED1DE6F83}">
      <dgm:prSet phldrT="[Text]"/>
      <dgm:spPr/>
      <dgm:t>
        <a:bodyPr/>
        <a:lstStyle/>
        <a:p>
          <a:r>
            <a:rPr lang="en-GB" err="1"/>
            <a:t>BlackDuck</a:t>
          </a:r>
          <a:endParaRPr lang="en-GB"/>
        </a:p>
      </dgm:t>
    </dgm:pt>
    <dgm:pt modelId="{D6416011-4539-904E-A793-C5A48829A4BC}" type="parTrans" cxnId="{E8CB9167-FC8A-CC4A-A101-A95701B97506}">
      <dgm:prSet/>
      <dgm:spPr/>
      <dgm:t>
        <a:bodyPr/>
        <a:lstStyle/>
        <a:p>
          <a:endParaRPr lang="en-GB"/>
        </a:p>
      </dgm:t>
    </dgm:pt>
    <dgm:pt modelId="{06D57BEF-DD88-5D45-9C94-5C1C26E55A5B}" type="sibTrans" cxnId="{E8CB9167-FC8A-CC4A-A101-A95701B97506}">
      <dgm:prSet/>
      <dgm:spPr/>
      <dgm:t>
        <a:bodyPr/>
        <a:lstStyle/>
        <a:p>
          <a:endParaRPr lang="en-GB"/>
        </a:p>
      </dgm:t>
    </dgm:pt>
    <dgm:pt modelId="{6D7593C4-803F-8045-BC44-FE44F92B2A25}">
      <dgm:prSet phldrT="[Text]"/>
      <dgm:spPr/>
      <dgm:t>
        <a:bodyPr/>
        <a:lstStyle/>
        <a:p>
          <a:r>
            <a:rPr lang="en-GB"/>
            <a:t>Docker Build</a:t>
          </a:r>
        </a:p>
      </dgm:t>
    </dgm:pt>
    <dgm:pt modelId="{7854EAD8-80E7-B240-BBCA-1E0BC630821C}" type="parTrans" cxnId="{2308C976-3DFE-2B42-AC51-9A06E186DEE3}">
      <dgm:prSet/>
      <dgm:spPr/>
      <dgm:t>
        <a:bodyPr/>
        <a:lstStyle/>
        <a:p>
          <a:endParaRPr lang="en-GB"/>
        </a:p>
      </dgm:t>
    </dgm:pt>
    <dgm:pt modelId="{9E8BF81D-D157-CD42-A243-C7A269640C3B}" type="sibTrans" cxnId="{2308C976-3DFE-2B42-AC51-9A06E186DEE3}">
      <dgm:prSet/>
      <dgm:spPr/>
      <dgm:t>
        <a:bodyPr/>
        <a:lstStyle/>
        <a:p>
          <a:endParaRPr lang="en-GB"/>
        </a:p>
      </dgm:t>
    </dgm:pt>
    <dgm:pt modelId="{597066E4-3D5C-8741-910D-7BFF9108A0B2}">
      <dgm:prSet phldrT="[Text]"/>
      <dgm:spPr/>
      <dgm:t>
        <a:bodyPr/>
        <a:lstStyle/>
        <a:p>
          <a:r>
            <a:rPr lang="en-GB" err="1"/>
            <a:t>Trivy</a:t>
          </a:r>
          <a:r>
            <a:rPr lang="en-GB"/>
            <a:t> Scans</a:t>
          </a:r>
        </a:p>
      </dgm:t>
    </dgm:pt>
    <dgm:pt modelId="{309B9013-7D58-D344-A9E5-EB8DB5DDE6C6}" type="parTrans" cxnId="{BC727348-628D-0041-8D6E-8D7DA084F47C}">
      <dgm:prSet/>
      <dgm:spPr/>
      <dgm:t>
        <a:bodyPr/>
        <a:lstStyle/>
        <a:p>
          <a:endParaRPr lang="en-GB"/>
        </a:p>
      </dgm:t>
    </dgm:pt>
    <dgm:pt modelId="{160F40F9-9822-8040-84FA-5774B96EBC34}" type="sibTrans" cxnId="{BC727348-628D-0041-8D6E-8D7DA084F47C}">
      <dgm:prSet/>
      <dgm:spPr/>
      <dgm:t>
        <a:bodyPr/>
        <a:lstStyle/>
        <a:p>
          <a:endParaRPr lang="en-GB"/>
        </a:p>
      </dgm:t>
    </dgm:pt>
    <dgm:pt modelId="{3B253E23-A144-5845-BFE2-2E6EE8FBD0FA}">
      <dgm:prSet phldrT="[Text]"/>
      <dgm:spPr/>
      <dgm:t>
        <a:bodyPr/>
        <a:lstStyle/>
        <a:p>
          <a:r>
            <a:rPr lang="en-GB"/>
            <a:t>Docker push</a:t>
          </a:r>
        </a:p>
      </dgm:t>
    </dgm:pt>
    <dgm:pt modelId="{5CF55EE3-0252-DE48-B4A4-447D3650DD76}" type="parTrans" cxnId="{1E33FDEB-586D-AF46-B094-50FEB7D450F3}">
      <dgm:prSet/>
      <dgm:spPr/>
      <dgm:t>
        <a:bodyPr/>
        <a:lstStyle/>
        <a:p>
          <a:endParaRPr lang="en-GB"/>
        </a:p>
      </dgm:t>
    </dgm:pt>
    <dgm:pt modelId="{36EBEBA6-BF6A-B14A-A1DA-551DCEB903F4}" type="sibTrans" cxnId="{1E33FDEB-586D-AF46-B094-50FEB7D450F3}">
      <dgm:prSet/>
      <dgm:spPr/>
      <dgm:t>
        <a:bodyPr/>
        <a:lstStyle/>
        <a:p>
          <a:endParaRPr lang="en-GB"/>
        </a:p>
      </dgm:t>
    </dgm:pt>
    <dgm:pt modelId="{C53DE4DF-0F5A-314F-9313-E59FFCFFA2F1}">
      <dgm:prSet phldrT="[Text]"/>
      <dgm:spPr/>
      <dgm:t>
        <a:bodyPr/>
        <a:lstStyle/>
        <a:p>
          <a:r>
            <a:rPr lang="en-GB"/>
            <a:t>Component Tests</a:t>
          </a:r>
        </a:p>
      </dgm:t>
    </dgm:pt>
    <dgm:pt modelId="{3B8B93CB-12AF-674D-B179-307A1822F5CE}" type="parTrans" cxnId="{1D686441-268C-6440-BB00-9C32F17E6507}">
      <dgm:prSet/>
      <dgm:spPr/>
      <dgm:t>
        <a:bodyPr/>
        <a:lstStyle/>
        <a:p>
          <a:endParaRPr lang="en-GB"/>
        </a:p>
      </dgm:t>
    </dgm:pt>
    <dgm:pt modelId="{081D617A-3605-114B-9C37-884BAE87911F}" type="sibTrans" cxnId="{1D686441-268C-6440-BB00-9C32F17E6507}">
      <dgm:prSet/>
      <dgm:spPr/>
      <dgm:t>
        <a:bodyPr/>
        <a:lstStyle/>
        <a:p>
          <a:endParaRPr lang="en-GB"/>
        </a:p>
      </dgm:t>
    </dgm:pt>
    <dgm:pt modelId="{87EB9CF5-9403-934D-A975-21C94FCB161B}" type="pres">
      <dgm:prSet presAssocID="{99A938E8-FAB6-314E-A33C-B1C488758A22}" presName="CompostProcess" presStyleCnt="0">
        <dgm:presLayoutVars>
          <dgm:dir/>
          <dgm:resizeHandles val="exact"/>
        </dgm:presLayoutVars>
      </dgm:prSet>
      <dgm:spPr/>
    </dgm:pt>
    <dgm:pt modelId="{C691A253-713E-7944-8EE0-5CC918224C89}" type="pres">
      <dgm:prSet presAssocID="{99A938E8-FAB6-314E-A33C-B1C488758A22}" presName="arrow" presStyleLbl="bgShp" presStyleIdx="0" presStyleCnt="1"/>
      <dgm:spPr/>
    </dgm:pt>
    <dgm:pt modelId="{0D881A8E-7A7D-1340-982E-B36CAD2BF012}" type="pres">
      <dgm:prSet presAssocID="{99A938E8-FAB6-314E-A33C-B1C488758A22}" presName="linearProcess" presStyleCnt="0"/>
      <dgm:spPr/>
    </dgm:pt>
    <dgm:pt modelId="{D63D66B3-D6D9-934A-991E-206F073C5EE6}" type="pres">
      <dgm:prSet presAssocID="{9C131051-1117-7343-80AB-CF7523C89B5E}" presName="textNode" presStyleLbl="node1" presStyleIdx="0" presStyleCnt="9">
        <dgm:presLayoutVars>
          <dgm:bulletEnabled val="1"/>
        </dgm:presLayoutVars>
      </dgm:prSet>
      <dgm:spPr/>
    </dgm:pt>
    <dgm:pt modelId="{29AE0193-631A-3F43-9F71-F0CEB4B644A5}" type="pres">
      <dgm:prSet presAssocID="{E302073C-C8E8-7C45-B881-770F13AEFC5D}" presName="sibTrans" presStyleCnt="0"/>
      <dgm:spPr/>
    </dgm:pt>
    <dgm:pt modelId="{2D2FA58E-CFF3-A344-91C7-F5088D0264FA}" type="pres">
      <dgm:prSet presAssocID="{474FCBE2-3BFB-B141-B6EC-14A8BDCE9731}" presName="textNode" presStyleLbl="node1" presStyleIdx="1" presStyleCnt="9">
        <dgm:presLayoutVars>
          <dgm:bulletEnabled val="1"/>
        </dgm:presLayoutVars>
      </dgm:prSet>
      <dgm:spPr/>
    </dgm:pt>
    <dgm:pt modelId="{405B1077-3D8C-064C-8E72-FF252507A3F1}" type="pres">
      <dgm:prSet presAssocID="{116652E1-4860-584B-8750-A7BC5985447B}" presName="sibTrans" presStyleCnt="0"/>
      <dgm:spPr/>
    </dgm:pt>
    <dgm:pt modelId="{0C3BEA7E-FB8C-4C45-A44A-9E4521E7AD48}" type="pres">
      <dgm:prSet presAssocID="{547FB01A-FFA9-844D-BFF1-515B04F223BB}" presName="textNode" presStyleLbl="node1" presStyleIdx="2" presStyleCnt="9">
        <dgm:presLayoutVars>
          <dgm:bulletEnabled val="1"/>
        </dgm:presLayoutVars>
      </dgm:prSet>
      <dgm:spPr/>
    </dgm:pt>
    <dgm:pt modelId="{2F93358C-C483-0843-99DB-5FAE65CE7CCC}" type="pres">
      <dgm:prSet presAssocID="{60E1990D-803C-FE4A-B9D4-3629C1C7800B}" presName="sibTrans" presStyleCnt="0"/>
      <dgm:spPr/>
    </dgm:pt>
    <dgm:pt modelId="{A4FEC6CD-1638-7649-8927-2D3216328F27}" type="pres">
      <dgm:prSet presAssocID="{EFA011D8-E89E-8548-9EC8-48074A9AF310}" presName="textNode" presStyleLbl="node1" presStyleIdx="3" presStyleCnt="9">
        <dgm:presLayoutVars>
          <dgm:bulletEnabled val="1"/>
        </dgm:presLayoutVars>
      </dgm:prSet>
      <dgm:spPr/>
    </dgm:pt>
    <dgm:pt modelId="{B233D0BD-8F30-004B-B442-A19982EA10CD}" type="pres">
      <dgm:prSet presAssocID="{A7769C5B-3668-114D-8DE4-8CD68742CC80}" presName="sibTrans" presStyleCnt="0"/>
      <dgm:spPr/>
    </dgm:pt>
    <dgm:pt modelId="{E7F2EE46-337D-8640-8518-B887BD49E808}" type="pres">
      <dgm:prSet presAssocID="{A3552900-4CDD-2B48-A0BE-BA5ED1DE6F83}" presName="textNode" presStyleLbl="node1" presStyleIdx="4" presStyleCnt="9">
        <dgm:presLayoutVars>
          <dgm:bulletEnabled val="1"/>
        </dgm:presLayoutVars>
      </dgm:prSet>
      <dgm:spPr/>
    </dgm:pt>
    <dgm:pt modelId="{059EBA80-4A5A-5544-B01F-600B00366485}" type="pres">
      <dgm:prSet presAssocID="{06D57BEF-DD88-5D45-9C94-5C1C26E55A5B}" presName="sibTrans" presStyleCnt="0"/>
      <dgm:spPr/>
    </dgm:pt>
    <dgm:pt modelId="{B7FA1217-46FC-5B4D-B133-E37B8DF376CD}" type="pres">
      <dgm:prSet presAssocID="{C53DE4DF-0F5A-314F-9313-E59FFCFFA2F1}" presName="textNode" presStyleLbl="node1" presStyleIdx="5" presStyleCnt="9">
        <dgm:presLayoutVars>
          <dgm:bulletEnabled val="1"/>
        </dgm:presLayoutVars>
      </dgm:prSet>
      <dgm:spPr/>
    </dgm:pt>
    <dgm:pt modelId="{C0F32E65-644D-4B44-A779-9207E6545E90}" type="pres">
      <dgm:prSet presAssocID="{081D617A-3605-114B-9C37-884BAE87911F}" presName="sibTrans" presStyleCnt="0"/>
      <dgm:spPr/>
    </dgm:pt>
    <dgm:pt modelId="{4DA55634-C0C8-B444-85B6-5BCCD6C8809E}" type="pres">
      <dgm:prSet presAssocID="{6D7593C4-803F-8045-BC44-FE44F92B2A25}" presName="textNode" presStyleLbl="node1" presStyleIdx="6" presStyleCnt="9">
        <dgm:presLayoutVars>
          <dgm:bulletEnabled val="1"/>
        </dgm:presLayoutVars>
      </dgm:prSet>
      <dgm:spPr/>
    </dgm:pt>
    <dgm:pt modelId="{8F1E8BAB-A60F-374D-A1DF-1485CA4DBC84}" type="pres">
      <dgm:prSet presAssocID="{9E8BF81D-D157-CD42-A243-C7A269640C3B}" presName="sibTrans" presStyleCnt="0"/>
      <dgm:spPr/>
    </dgm:pt>
    <dgm:pt modelId="{25FCA4FB-AE36-E047-AFA5-2B027252C6C2}" type="pres">
      <dgm:prSet presAssocID="{597066E4-3D5C-8741-910D-7BFF9108A0B2}" presName="textNode" presStyleLbl="node1" presStyleIdx="7" presStyleCnt="9">
        <dgm:presLayoutVars>
          <dgm:bulletEnabled val="1"/>
        </dgm:presLayoutVars>
      </dgm:prSet>
      <dgm:spPr/>
    </dgm:pt>
    <dgm:pt modelId="{9970C1D9-A88D-A741-A9C0-2458E1C2C128}" type="pres">
      <dgm:prSet presAssocID="{160F40F9-9822-8040-84FA-5774B96EBC34}" presName="sibTrans" presStyleCnt="0"/>
      <dgm:spPr/>
    </dgm:pt>
    <dgm:pt modelId="{CEE53A98-5202-AC4F-BF4F-E3299A7F283B}" type="pres">
      <dgm:prSet presAssocID="{3B253E23-A144-5845-BFE2-2E6EE8FBD0FA}" presName="textNode" presStyleLbl="node1" presStyleIdx="8" presStyleCnt="9">
        <dgm:presLayoutVars>
          <dgm:bulletEnabled val="1"/>
        </dgm:presLayoutVars>
      </dgm:prSet>
      <dgm:spPr/>
    </dgm:pt>
  </dgm:ptLst>
  <dgm:cxnLst>
    <dgm:cxn modelId="{D8C30603-E580-0D43-9B7F-29C6B9911534}" type="presOf" srcId="{C53DE4DF-0F5A-314F-9313-E59FFCFFA2F1}" destId="{B7FA1217-46FC-5B4D-B133-E37B8DF376CD}" srcOrd="0" destOrd="0" presId="urn:microsoft.com/office/officeart/2005/8/layout/hProcess9"/>
    <dgm:cxn modelId="{5A14060A-8B4F-284B-AECB-6C3ABB2F4E37}" type="presOf" srcId="{A3552900-4CDD-2B48-A0BE-BA5ED1DE6F83}" destId="{E7F2EE46-337D-8640-8518-B887BD49E808}" srcOrd="0" destOrd="0" presId="urn:microsoft.com/office/officeart/2005/8/layout/hProcess9"/>
    <dgm:cxn modelId="{9F59D20A-6051-DA4F-A881-6A3678CFA06E}" type="presOf" srcId="{9C131051-1117-7343-80AB-CF7523C89B5E}" destId="{D63D66B3-D6D9-934A-991E-206F073C5EE6}" srcOrd="0" destOrd="0" presId="urn:microsoft.com/office/officeart/2005/8/layout/hProcess9"/>
    <dgm:cxn modelId="{FFB56C19-AFAF-0647-BD58-182C25547430}" srcId="{99A938E8-FAB6-314E-A33C-B1C488758A22}" destId="{9C131051-1117-7343-80AB-CF7523C89B5E}" srcOrd="0" destOrd="0" parTransId="{FFC9F457-877A-BB48-85DE-E9CA2DD241FA}" sibTransId="{E302073C-C8E8-7C45-B881-770F13AEFC5D}"/>
    <dgm:cxn modelId="{846DF619-1D97-704C-9228-EF36C0049B36}" srcId="{99A938E8-FAB6-314E-A33C-B1C488758A22}" destId="{EFA011D8-E89E-8548-9EC8-48074A9AF310}" srcOrd="3" destOrd="0" parTransId="{F3E30094-7BEF-084E-84C4-F94C40D5A8C1}" sibTransId="{A7769C5B-3668-114D-8DE4-8CD68742CC80}"/>
    <dgm:cxn modelId="{72CA8024-367B-D744-A948-04C1F14289DD}" type="presOf" srcId="{474FCBE2-3BFB-B141-B6EC-14A8BDCE9731}" destId="{2D2FA58E-CFF3-A344-91C7-F5088D0264FA}" srcOrd="0" destOrd="0" presId="urn:microsoft.com/office/officeart/2005/8/layout/hProcess9"/>
    <dgm:cxn modelId="{BE5CC030-AD67-CE45-8B33-092D8348A9E0}" type="presOf" srcId="{3B253E23-A144-5845-BFE2-2E6EE8FBD0FA}" destId="{CEE53A98-5202-AC4F-BF4F-E3299A7F283B}" srcOrd="0" destOrd="0" presId="urn:microsoft.com/office/officeart/2005/8/layout/hProcess9"/>
    <dgm:cxn modelId="{1D686441-268C-6440-BB00-9C32F17E6507}" srcId="{99A938E8-FAB6-314E-A33C-B1C488758A22}" destId="{C53DE4DF-0F5A-314F-9313-E59FFCFFA2F1}" srcOrd="5" destOrd="0" parTransId="{3B8B93CB-12AF-674D-B179-307A1822F5CE}" sibTransId="{081D617A-3605-114B-9C37-884BAE87911F}"/>
    <dgm:cxn modelId="{BC727348-628D-0041-8D6E-8D7DA084F47C}" srcId="{99A938E8-FAB6-314E-A33C-B1C488758A22}" destId="{597066E4-3D5C-8741-910D-7BFF9108A0B2}" srcOrd="7" destOrd="0" parTransId="{309B9013-7D58-D344-A9E5-EB8DB5DDE6C6}" sibTransId="{160F40F9-9822-8040-84FA-5774B96EBC34}"/>
    <dgm:cxn modelId="{E8CB9167-FC8A-CC4A-A101-A95701B97506}" srcId="{99A938E8-FAB6-314E-A33C-B1C488758A22}" destId="{A3552900-4CDD-2B48-A0BE-BA5ED1DE6F83}" srcOrd="4" destOrd="0" parTransId="{D6416011-4539-904E-A793-C5A48829A4BC}" sibTransId="{06D57BEF-DD88-5D45-9C94-5C1C26E55A5B}"/>
    <dgm:cxn modelId="{2308C976-3DFE-2B42-AC51-9A06E186DEE3}" srcId="{99A938E8-FAB6-314E-A33C-B1C488758A22}" destId="{6D7593C4-803F-8045-BC44-FE44F92B2A25}" srcOrd="6" destOrd="0" parTransId="{7854EAD8-80E7-B240-BBCA-1E0BC630821C}" sibTransId="{9E8BF81D-D157-CD42-A243-C7A269640C3B}"/>
    <dgm:cxn modelId="{FDE41689-9634-E846-9A10-327F1EFBD805}" srcId="{99A938E8-FAB6-314E-A33C-B1C488758A22}" destId="{474FCBE2-3BFB-B141-B6EC-14A8BDCE9731}" srcOrd="1" destOrd="0" parTransId="{CAA54F1C-BE09-BA42-AC08-7B9A5086599F}" sibTransId="{116652E1-4860-584B-8750-A7BC5985447B}"/>
    <dgm:cxn modelId="{DA85268E-8B48-7F44-BFB8-64400D07B7E1}" type="presOf" srcId="{EFA011D8-E89E-8548-9EC8-48074A9AF310}" destId="{A4FEC6CD-1638-7649-8927-2D3216328F27}" srcOrd="0" destOrd="0" presId="urn:microsoft.com/office/officeart/2005/8/layout/hProcess9"/>
    <dgm:cxn modelId="{9946B695-F153-A844-BEB6-DE70DBE38A18}" srcId="{99A938E8-FAB6-314E-A33C-B1C488758A22}" destId="{547FB01A-FFA9-844D-BFF1-515B04F223BB}" srcOrd="2" destOrd="0" parTransId="{844D4F90-3BD4-8644-A1E9-5D68DEDC245E}" sibTransId="{60E1990D-803C-FE4A-B9D4-3629C1C7800B}"/>
    <dgm:cxn modelId="{0792EC95-38E9-7249-AEA2-C486F2EB8E86}" type="presOf" srcId="{99A938E8-FAB6-314E-A33C-B1C488758A22}" destId="{87EB9CF5-9403-934D-A975-21C94FCB161B}" srcOrd="0" destOrd="0" presId="urn:microsoft.com/office/officeart/2005/8/layout/hProcess9"/>
    <dgm:cxn modelId="{54FA5B97-025C-354D-A932-EA409931BA8C}" type="presOf" srcId="{6D7593C4-803F-8045-BC44-FE44F92B2A25}" destId="{4DA55634-C0C8-B444-85B6-5BCCD6C8809E}" srcOrd="0" destOrd="0" presId="urn:microsoft.com/office/officeart/2005/8/layout/hProcess9"/>
    <dgm:cxn modelId="{83E539AB-2867-E64C-A915-0FFD31F0B148}" type="presOf" srcId="{597066E4-3D5C-8741-910D-7BFF9108A0B2}" destId="{25FCA4FB-AE36-E047-AFA5-2B027252C6C2}" srcOrd="0" destOrd="0" presId="urn:microsoft.com/office/officeart/2005/8/layout/hProcess9"/>
    <dgm:cxn modelId="{C3A85DAD-F33C-F548-A9E2-FE56941BAE4F}" type="presOf" srcId="{547FB01A-FFA9-844D-BFF1-515B04F223BB}" destId="{0C3BEA7E-FB8C-4C45-A44A-9E4521E7AD48}" srcOrd="0" destOrd="0" presId="urn:microsoft.com/office/officeart/2005/8/layout/hProcess9"/>
    <dgm:cxn modelId="{1E33FDEB-586D-AF46-B094-50FEB7D450F3}" srcId="{99A938E8-FAB6-314E-A33C-B1C488758A22}" destId="{3B253E23-A144-5845-BFE2-2E6EE8FBD0FA}" srcOrd="8" destOrd="0" parTransId="{5CF55EE3-0252-DE48-B4A4-447D3650DD76}" sibTransId="{36EBEBA6-BF6A-B14A-A1DA-551DCEB903F4}"/>
    <dgm:cxn modelId="{E4C12C2D-9524-3E49-8C3A-03D8A1AFCA5B}" type="presParOf" srcId="{87EB9CF5-9403-934D-A975-21C94FCB161B}" destId="{C691A253-713E-7944-8EE0-5CC918224C89}" srcOrd="0" destOrd="0" presId="urn:microsoft.com/office/officeart/2005/8/layout/hProcess9"/>
    <dgm:cxn modelId="{661DEFAC-46FB-F648-87E7-BA049D623585}" type="presParOf" srcId="{87EB9CF5-9403-934D-A975-21C94FCB161B}" destId="{0D881A8E-7A7D-1340-982E-B36CAD2BF012}" srcOrd="1" destOrd="0" presId="urn:microsoft.com/office/officeart/2005/8/layout/hProcess9"/>
    <dgm:cxn modelId="{317F4F17-BF87-6C4C-B900-21577F711A96}" type="presParOf" srcId="{0D881A8E-7A7D-1340-982E-B36CAD2BF012}" destId="{D63D66B3-D6D9-934A-991E-206F073C5EE6}" srcOrd="0" destOrd="0" presId="urn:microsoft.com/office/officeart/2005/8/layout/hProcess9"/>
    <dgm:cxn modelId="{D2FD95EE-9527-D740-A938-6BF7964EF868}" type="presParOf" srcId="{0D881A8E-7A7D-1340-982E-B36CAD2BF012}" destId="{29AE0193-631A-3F43-9F71-F0CEB4B644A5}" srcOrd="1" destOrd="0" presId="urn:microsoft.com/office/officeart/2005/8/layout/hProcess9"/>
    <dgm:cxn modelId="{040E38B1-28A2-A342-9CD6-D2E66BE6416F}" type="presParOf" srcId="{0D881A8E-7A7D-1340-982E-B36CAD2BF012}" destId="{2D2FA58E-CFF3-A344-91C7-F5088D0264FA}" srcOrd="2" destOrd="0" presId="urn:microsoft.com/office/officeart/2005/8/layout/hProcess9"/>
    <dgm:cxn modelId="{7C165D59-838C-124A-913E-FF38D40F4F90}" type="presParOf" srcId="{0D881A8E-7A7D-1340-982E-B36CAD2BF012}" destId="{405B1077-3D8C-064C-8E72-FF252507A3F1}" srcOrd="3" destOrd="0" presId="urn:microsoft.com/office/officeart/2005/8/layout/hProcess9"/>
    <dgm:cxn modelId="{6B2FBB81-5089-074D-9105-868B9B762F5A}" type="presParOf" srcId="{0D881A8E-7A7D-1340-982E-B36CAD2BF012}" destId="{0C3BEA7E-FB8C-4C45-A44A-9E4521E7AD48}" srcOrd="4" destOrd="0" presId="urn:microsoft.com/office/officeart/2005/8/layout/hProcess9"/>
    <dgm:cxn modelId="{D9F31CBF-23DF-4748-9F0D-ABC6275CF39B}" type="presParOf" srcId="{0D881A8E-7A7D-1340-982E-B36CAD2BF012}" destId="{2F93358C-C483-0843-99DB-5FAE65CE7CCC}" srcOrd="5" destOrd="0" presId="urn:microsoft.com/office/officeart/2005/8/layout/hProcess9"/>
    <dgm:cxn modelId="{DF134481-2E94-254B-A2A7-C1812971FD29}" type="presParOf" srcId="{0D881A8E-7A7D-1340-982E-B36CAD2BF012}" destId="{A4FEC6CD-1638-7649-8927-2D3216328F27}" srcOrd="6" destOrd="0" presId="urn:microsoft.com/office/officeart/2005/8/layout/hProcess9"/>
    <dgm:cxn modelId="{9F791A41-BA99-A244-BDBA-A5170CB5BC8B}" type="presParOf" srcId="{0D881A8E-7A7D-1340-982E-B36CAD2BF012}" destId="{B233D0BD-8F30-004B-B442-A19982EA10CD}" srcOrd="7" destOrd="0" presId="urn:microsoft.com/office/officeart/2005/8/layout/hProcess9"/>
    <dgm:cxn modelId="{7E50F6A1-4F8D-5643-BBDA-B03145AAF69B}" type="presParOf" srcId="{0D881A8E-7A7D-1340-982E-B36CAD2BF012}" destId="{E7F2EE46-337D-8640-8518-B887BD49E808}" srcOrd="8" destOrd="0" presId="urn:microsoft.com/office/officeart/2005/8/layout/hProcess9"/>
    <dgm:cxn modelId="{385858C0-1699-D94A-868B-E55EDA112496}" type="presParOf" srcId="{0D881A8E-7A7D-1340-982E-B36CAD2BF012}" destId="{059EBA80-4A5A-5544-B01F-600B00366485}" srcOrd="9" destOrd="0" presId="urn:microsoft.com/office/officeart/2005/8/layout/hProcess9"/>
    <dgm:cxn modelId="{907A405A-DF7D-2548-8A9F-DBDCA983F051}" type="presParOf" srcId="{0D881A8E-7A7D-1340-982E-B36CAD2BF012}" destId="{B7FA1217-46FC-5B4D-B133-E37B8DF376CD}" srcOrd="10" destOrd="0" presId="urn:microsoft.com/office/officeart/2005/8/layout/hProcess9"/>
    <dgm:cxn modelId="{F0F5A385-14F3-7C45-B164-FA6C898ADD59}" type="presParOf" srcId="{0D881A8E-7A7D-1340-982E-B36CAD2BF012}" destId="{C0F32E65-644D-4B44-A779-9207E6545E90}" srcOrd="11" destOrd="0" presId="urn:microsoft.com/office/officeart/2005/8/layout/hProcess9"/>
    <dgm:cxn modelId="{370CF0B2-181C-5A4C-ABFA-23D81ACC531E}" type="presParOf" srcId="{0D881A8E-7A7D-1340-982E-B36CAD2BF012}" destId="{4DA55634-C0C8-B444-85B6-5BCCD6C8809E}" srcOrd="12" destOrd="0" presId="urn:microsoft.com/office/officeart/2005/8/layout/hProcess9"/>
    <dgm:cxn modelId="{490C2F36-1C36-3B42-A60E-C6E89DD899F2}" type="presParOf" srcId="{0D881A8E-7A7D-1340-982E-B36CAD2BF012}" destId="{8F1E8BAB-A60F-374D-A1DF-1485CA4DBC84}" srcOrd="13" destOrd="0" presId="urn:microsoft.com/office/officeart/2005/8/layout/hProcess9"/>
    <dgm:cxn modelId="{3FB29264-C609-844B-BF4B-E67D735EDEB4}" type="presParOf" srcId="{0D881A8E-7A7D-1340-982E-B36CAD2BF012}" destId="{25FCA4FB-AE36-E047-AFA5-2B027252C6C2}" srcOrd="14" destOrd="0" presId="urn:microsoft.com/office/officeart/2005/8/layout/hProcess9"/>
    <dgm:cxn modelId="{5CC934AE-6C91-D543-97CD-C14B2489AC50}" type="presParOf" srcId="{0D881A8E-7A7D-1340-982E-B36CAD2BF012}" destId="{9970C1D9-A88D-A741-A9C0-2458E1C2C128}" srcOrd="15" destOrd="0" presId="urn:microsoft.com/office/officeart/2005/8/layout/hProcess9"/>
    <dgm:cxn modelId="{F0B0AC80-A511-E74D-8600-D08793815725}" type="presParOf" srcId="{0D881A8E-7A7D-1340-982E-B36CAD2BF012}" destId="{CEE53A98-5202-AC4F-BF4F-E3299A7F283B}" srcOrd="1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FE9FA6-BE3A-EE48-8DF4-085811C9137A}"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C25DA1D2-03BB-AC42-AD57-1769C15173FA}">
      <dgm:prSet phldrT="[Text]"/>
      <dgm:spPr/>
      <dgm:t>
        <a:bodyPr/>
        <a:lstStyle/>
        <a:p>
          <a:r>
            <a:rPr lang="en-GB" dirty="0"/>
            <a:t>Dev</a:t>
          </a:r>
        </a:p>
      </dgm:t>
    </dgm:pt>
    <dgm:pt modelId="{7309C655-FF19-514A-B363-29B818DCCADB}" type="parTrans" cxnId="{3A066F0B-E77F-F842-8B69-082823FA37F8}">
      <dgm:prSet/>
      <dgm:spPr/>
      <dgm:t>
        <a:bodyPr/>
        <a:lstStyle/>
        <a:p>
          <a:endParaRPr lang="en-GB"/>
        </a:p>
      </dgm:t>
    </dgm:pt>
    <dgm:pt modelId="{DE88D675-0AE4-514D-BA59-C4DEFC50084A}" type="sibTrans" cxnId="{3A066F0B-E77F-F842-8B69-082823FA37F8}">
      <dgm:prSet/>
      <dgm:spPr/>
      <dgm:t>
        <a:bodyPr/>
        <a:lstStyle/>
        <a:p>
          <a:endParaRPr lang="en-GB"/>
        </a:p>
      </dgm:t>
    </dgm:pt>
    <dgm:pt modelId="{DA21B453-AAA2-624C-8C5E-B45987FEB7CF}">
      <dgm:prSet phldrT="[Text]"/>
      <dgm:spPr/>
      <dgm:t>
        <a:bodyPr/>
        <a:lstStyle/>
        <a:p>
          <a:r>
            <a:rPr lang="en-GB" dirty="0"/>
            <a:t>QA</a:t>
          </a:r>
        </a:p>
      </dgm:t>
    </dgm:pt>
    <dgm:pt modelId="{27258A76-F302-1F44-9E6C-5D58FCD588CE}" type="parTrans" cxnId="{8B1E9A3C-2872-0D46-9A4A-0E1D6C503DFA}">
      <dgm:prSet/>
      <dgm:spPr/>
      <dgm:t>
        <a:bodyPr/>
        <a:lstStyle/>
        <a:p>
          <a:endParaRPr lang="en-GB"/>
        </a:p>
      </dgm:t>
    </dgm:pt>
    <dgm:pt modelId="{214C1E74-F7D4-5A4B-9E08-A2110AACE703}" type="sibTrans" cxnId="{8B1E9A3C-2872-0D46-9A4A-0E1D6C503DFA}">
      <dgm:prSet/>
      <dgm:spPr/>
      <dgm:t>
        <a:bodyPr/>
        <a:lstStyle/>
        <a:p>
          <a:endParaRPr lang="en-GB"/>
        </a:p>
      </dgm:t>
    </dgm:pt>
    <dgm:pt modelId="{F92E9A95-E919-5B41-9277-A4F00B1F1AB5}">
      <dgm:prSet phldrT="[Text]" phldr="0"/>
      <dgm:spPr/>
      <dgm:t>
        <a:bodyPr/>
        <a:lstStyle/>
        <a:p>
          <a:r>
            <a:rPr lang="en-GB" dirty="0">
              <a:latin typeface="Maersk Headline Light"/>
            </a:rPr>
            <a:t>UAT</a:t>
          </a:r>
          <a:endParaRPr lang="en-GB" dirty="0"/>
        </a:p>
      </dgm:t>
    </dgm:pt>
    <dgm:pt modelId="{3CFAE0CB-50FA-B34B-A368-6EE0CF8A8766}" type="parTrans" cxnId="{1B4F41D5-15E5-314D-81AD-E07D95FCCB43}">
      <dgm:prSet/>
      <dgm:spPr/>
      <dgm:t>
        <a:bodyPr/>
        <a:lstStyle/>
        <a:p>
          <a:endParaRPr lang="en-GB"/>
        </a:p>
      </dgm:t>
    </dgm:pt>
    <dgm:pt modelId="{F72CB61B-54A4-844F-BD38-07F0BCEB0E90}" type="sibTrans" cxnId="{1B4F41D5-15E5-314D-81AD-E07D95FCCB43}">
      <dgm:prSet/>
      <dgm:spPr/>
      <dgm:t>
        <a:bodyPr/>
        <a:lstStyle/>
        <a:p>
          <a:endParaRPr lang="en-GB"/>
        </a:p>
      </dgm:t>
    </dgm:pt>
    <dgm:pt modelId="{3D07F770-EC2E-984A-A26C-D0269889959F}">
      <dgm:prSet phldrT="[Text]"/>
      <dgm:spPr/>
      <dgm:t>
        <a:bodyPr/>
        <a:lstStyle/>
        <a:p>
          <a:r>
            <a:rPr lang="en-GB" dirty="0"/>
            <a:t>SPT</a:t>
          </a:r>
        </a:p>
      </dgm:t>
    </dgm:pt>
    <dgm:pt modelId="{F45A19B0-F341-DD4C-B8AE-DD5AB90CF5EA}" type="parTrans" cxnId="{D8DCD624-2D6B-5D4A-AA65-3722F1BAEC56}">
      <dgm:prSet/>
      <dgm:spPr/>
      <dgm:t>
        <a:bodyPr/>
        <a:lstStyle/>
        <a:p>
          <a:endParaRPr lang="en-GB"/>
        </a:p>
      </dgm:t>
    </dgm:pt>
    <dgm:pt modelId="{0927BC3C-3188-194B-B5F1-E60B0C2082B4}" type="sibTrans" cxnId="{D8DCD624-2D6B-5D4A-AA65-3722F1BAEC56}">
      <dgm:prSet/>
      <dgm:spPr/>
      <dgm:t>
        <a:bodyPr/>
        <a:lstStyle/>
        <a:p>
          <a:endParaRPr lang="en-GB"/>
        </a:p>
      </dgm:t>
    </dgm:pt>
    <dgm:pt modelId="{9602FD8C-B0B9-5248-8E12-3BD4F83206ED}">
      <dgm:prSet phldrT="[Text]"/>
      <dgm:spPr/>
      <dgm:t>
        <a:bodyPr/>
        <a:lstStyle/>
        <a:p>
          <a:r>
            <a:rPr lang="en-GB" dirty="0"/>
            <a:t>Preprod</a:t>
          </a:r>
        </a:p>
      </dgm:t>
    </dgm:pt>
    <dgm:pt modelId="{81504A83-E719-7B46-954C-5CA00B3CFD7A}" type="parTrans" cxnId="{7DF3AB14-3AB6-C04D-8549-9993B92F5E1D}">
      <dgm:prSet/>
      <dgm:spPr/>
      <dgm:t>
        <a:bodyPr/>
        <a:lstStyle/>
        <a:p>
          <a:endParaRPr lang="en-GB"/>
        </a:p>
      </dgm:t>
    </dgm:pt>
    <dgm:pt modelId="{BEE583A7-7A5C-7B45-AC6B-F90ABD9F8E7C}" type="sibTrans" cxnId="{7DF3AB14-3AB6-C04D-8549-9993B92F5E1D}">
      <dgm:prSet/>
      <dgm:spPr/>
      <dgm:t>
        <a:bodyPr/>
        <a:lstStyle/>
        <a:p>
          <a:endParaRPr lang="en-GB"/>
        </a:p>
      </dgm:t>
    </dgm:pt>
    <dgm:pt modelId="{9ADB6B03-A9EB-5244-B4B7-58D05C9809DD}">
      <dgm:prSet phldrT="[Text]"/>
      <dgm:spPr/>
      <dgm:t>
        <a:bodyPr/>
        <a:lstStyle/>
        <a:p>
          <a:r>
            <a:rPr lang="en-GB" dirty="0"/>
            <a:t>Prod</a:t>
          </a:r>
        </a:p>
      </dgm:t>
    </dgm:pt>
    <dgm:pt modelId="{E1FBE933-7F3D-E746-9696-B7E479AA92C6}" type="parTrans" cxnId="{2A9987E8-D811-C343-AABE-377B406F0BF2}">
      <dgm:prSet/>
      <dgm:spPr/>
      <dgm:t>
        <a:bodyPr/>
        <a:lstStyle/>
        <a:p>
          <a:endParaRPr lang="en-GB"/>
        </a:p>
      </dgm:t>
    </dgm:pt>
    <dgm:pt modelId="{A420B2FC-0915-704C-BC48-39A06F600953}" type="sibTrans" cxnId="{2A9987E8-D811-C343-AABE-377B406F0BF2}">
      <dgm:prSet/>
      <dgm:spPr/>
      <dgm:t>
        <a:bodyPr/>
        <a:lstStyle/>
        <a:p>
          <a:endParaRPr lang="en-GB"/>
        </a:p>
      </dgm:t>
    </dgm:pt>
    <dgm:pt modelId="{F0B74774-A9C0-A747-968C-64637585C3E4}">
      <dgm:prSet phldrT="[Text]"/>
      <dgm:spPr/>
      <dgm:t>
        <a:bodyPr/>
        <a:lstStyle/>
        <a:p>
          <a:r>
            <a:rPr lang="en-GB" dirty="0"/>
            <a:t>QA Integration</a:t>
          </a:r>
        </a:p>
      </dgm:t>
    </dgm:pt>
    <dgm:pt modelId="{71387290-C996-214F-B3C3-418A704D1386}" type="parTrans" cxnId="{26625993-490B-E243-BF04-D142A64ED997}">
      <dgm:prSet/>
      <dgm:spPr/>
      <dgm:t>
        <a:bodyPr/>
        <a:lstStyle/>
        <a:p>
          <a:endParaRPr lang="en-GB"/>
        </a:p>
      </dgm:t>
    </dgm:pt>
    <dgm:pt modelId="{812E3623-E7B5-DD4A-BEC4-EDD86E6903D2}" type="sibTrans" cxnId="{26625993-490B-E243-BF04-D142A64ED997}">
      <dgm:prSet/>
      <dgm:spPr/>
      <dgm:t>
        <a:bodyPr/>
        <a:lstStyle/>
        <a:p>
          <a:endParaRPr lang="en-GB"/>
        </a:p>
      </dgm:t>
    </dgm:pt>
    <dgm:pt modelId="{5C4AA15F-4815-B94A-AAF5-BC8883A24D3B}">
      <dgm:prSet phldrT="[Text]"/>
      <dgm:spPr/>
      <dgm:t>
        <a:bodyPr/>
        <a:lstStyle/>
        <a:p>
          <a:r>
            <a:rPr lang="en-GB" dirty="0"/>
            <a:t>Preprod Integration</a:t>
          </a:r>
        </a:p>
      </dgm:t>
    </dgm:pt>
    <dgm:pt modelId="{5C9BB264-CACA-DC48-AE33-247F8FBB6CF9}" type="parTrans" cxnId="{ECF3B70E-C50E-4B44-855E-0E810624036E}">
      <dgm:prSet/>
      <dgm:spPr/>
      <dgm:t>
        <a:bodyPr/>
        <a:lstStyle/>
        <a:p>
          <a:endParaRPr lang="en-GB"/>
        </a:p>
      </dgm:t>
    </dgm:pt>
    <dgm:pt modelId="{14AD1CA4-0D86-BF4C-AE0F-05D57B2CF618}" type="sibTrans" cxnId="{ECF3B70E-C50E-4B44-855E-0E810624036E}">
      <dgm:prSet/>
      <dgm:spPr/>
      <dgm:t>
        <a:bodyPr/>
        <a:lstStyle/>
        <a:p>
          <a:endParaRPr lang="en-GB"/>
        </a:p>
      </dgm:t>
    </dgm:pt>
    <dgm:pt modelId="{7709A8BF-7816-FD43-81D0-6A671BF8B2FC}">
      <dgm:prSet phldrT="[Text]"/>
      <dgm:spPr/>
      <dgm:t>
        <a:bodyPr/>
        <a:lstStyle/>
        <a:p>
          <a:r>
            <a:rPr lang="en-GB" dirty="0"/>
            <a:t>Prod Sanity</a:t>
          </a:r>
        </a:p>
      </dgm:t>
    </dgm:pt>
    <dgm:pt modelId="{966B8071-03BE-D045-97C5-F4AD496FAD97}" type="parTrans" cxnId="{7788E4F9-7E3E-DA47-96F8-AE6BDEDA3780}">
      <dgm:prSet/>
      <dgm:spPr/>
      <dgm:t>
        <a:bodyPr/>
        <a:lstStyle/>
        <a:p>
          <a:endParaRPr lang="en-GB"/>
        </a:p>
      </dgm:t>
    </dgm:pt>
    <dgm:pt modelId="{2472F82A-DC78-7848-B96F-6E6324911745}" type="sibTrans" cxnId="{7788E4F9-7E3E-DA47-96F8-AE6BDEDA3780}">
      <dgm:prSet/>
      <dgm:spPr/>
      <dgm:t>
        <a:bodyPr/>
        <a:lstStyle/>
        <a:p>
          <a:endParaRPr lang="en-GB"/>
        </a:p>
      </dgm:t>
    </dgm:pt>
    <dgm:pt modelId="{6BF4355A-899B-8744-A332-6715899FF69F}">
      <dgm:prSet phldrT="[Text]"/>
      <dgm:spPr/>
      <dgm:t>
        <a:bodyPr/>
        <a:lstStyle/>
        <a:p>
          <a:r>
            <a:rPr lang="en-GB" dirty="0"/>
            <a:t>Perf tests</a:t>
          </a:r>
        </a:p>
      </dgm:t>
    </dgm:pt>
    <dgm:pt modelId="{CE731B77-4C02-F544-9F62-972B725B2177}" type="parTrans" cxnId="{6C3A4576-6EE9-8948-A986-308257BBF27F}">
      <dgm:prSet/>
      <dgm:spPr/>
      <dgm:t>
        <a:bodyPr/>
        <a:lstStyle/>
        <a:p>
          <a:endParaRPr lang="en-GB"/>
        </a:p>
      </dgm:t>
    </dgm:pt>
    <dgm:pt modelId="{7F35C5BF-A436-6140-AA58-85C9452C630B}" type="sibTrans" cxnId="{6C3A4576-6EE9-8948-A986-308257BBF27F}">
      <dgm:prSet/>
      <dgm:spPr/>
      <dgm:t>
        <a:bodyPr/>
        <a:lstStyle/>
        <a:p>
          <a:endParaRPr lang="en-GB"/>
        </a:p>
      </dgm:t>
    </dgm:pt>
    <dgm:pt modelId="{D69BD1D3-6867-6F42-812F-6B1AB74A9D68}" type="pres">
      <dgm:prSet presAssocID="{51FE9FA6-BE3A-EE48-8DF4-085811C9137A}" presName="rootnode" presStyleCnt="0">
        <dgm:presLayoutVars>
          <dgm:chMax/>
          <dgm:chPref/>
          <dgm:dir/>
          <dgm:animLvl val="lvl"/>
        </dgm:presLayoutVars>
      </dgm:prSet>
      <dgm:spPr/>
    </dgm:pt>
    <dgm:pt modelId="{6FE1A84C-06ED-9644-82F1-1C1AAF6A42B8}" type="pres">
      <dgm:prSet presAssocID="{C25DA1D2-03BB-AC42-AD57-1769C15173FA}" presName="composite" presStyleCnt="0"/>
      <dgm:spPr/>
    </dgm:pt>
    <dgm:pt modelId="{7BA87694-8A89-EE4D-AC1B-9C108818DC72}" type="pres">
      <dgm:prSet presAssocID="{C25DA1D2-03BB-AC42-AD57-1769C15173FA}" presName="LShape" presStyleLbl="alignNode1" presStyleIdx="0" presStyleCnt="11"/>
      <dgm:spPr/>
    </dgm:pt>
    <dgm:pt modelId="{D983894E-4556-A045-93B1-811178183D06}" type="pres">
      <dgm:prSet presAssocID="{C25DA1D2-03BB-AC42-AD57-1769C15173FA}" presName="ParentText" presStyleLbl="revTx" presStyleIdx="0" presStyleCnt="6">
        <dgm:presLayoutVars>
          <dgm:chMax val="0"/>
          <dgm:chPref val="0"/>
          <dgm:bulletEnabled val="1"/>
        </dgm:presLayoutVars>
      </dgm:prSet>
      <dgm:spPr/>
    </dgm:pt>
    <dgm:pt modelId="{CED34E19-B9A4-1C44-87C4-C6E56FD413B3}" type="pres">
      <dgm:prSet presAssocID="{C25DA1D2-03BB-AC42-AD57-1769C15173FA}" presName="Triangle" presStyleLbl="alignNode1" presStyleIdx="1" presStyleCnt="11"/>
      <dgm:spPr/>
    </dgm:pt>
    <dgm:pt modelId="{D5858EEC-F593-1A4C-9275-B72052D2F118}" type="pres">
      <dgm:prSet presAssocID="{DE88D675-0AE4-514D-BA59-C4DEFC50084A}" presName="sibTrans" presStyleCnt="0"/>
      <dgm:spPr/>
    </dgm:pt>
    <dgm:pt modelId="{BF65DBB6-555F-D946-8671-095A34EA43DE}" type="pres">
      <dgm:prSet presAssocID="{DE88D675-0AE4-514D-BA59-C4DEFC50084A}" presName="space" presStyleCnt="0"/>
      <dgm:spPr/>
    </dgm:pt>
    <dgm:pt modelId="{2561DCE9-A2A2-514F-BD6E-69DF5A273AC7}" type="pres">
      <dgm:prSet presAssocID="{DA21B453-AAA2-624C-8C5E-B45987FEB7CF}" presName="composite" presStyleCnt="0"/>
      <dgm:spPr/>
    </dgm:pt>
    <dgm:pt modelId="{4FFFC720-CB0B-0740-92C5-DD26E19A740B}" type="pres">
      <dgm:prSet presAssocID="{DA21B453-AAA2-624C-8C5E-B45987FEB7CF}" presName="LShape" presStyleLbl="alignNode1" presStyleIdx="2" presStyleCnt="11"/>
      <dgm:spPr/>
    </dgm:pt>
    <dgm:pt modelId="{08319F2F-EA98-164E-907A-E8F5A8756B70}" type="pres">
      <dgm:prSet presAssocID="{DA21B453-AAA2-624C-8C5E-B45987FEB7CF}" presName="ParentText" presStyleLbl="revTx" presStyleIdx="1" presStyleCnt="6">
        <dgm:presLayoutVars>
          <dgm:chMax val="0"/>
          <dgm:chPref val="0"/>
          <dgm:bulletEnabled val="1"/>
        </dgm:presLayoutVars>
      </dgm:prSet>
      <dgm:spPr/>
    </dgm:pt>
    <dgm:pt modelId="{DA90977D-233C-1B42-82AF-861403658F2A}" type="pres">
      <dgm:prSet presAssocID="{DA21B453-AAA2-624C-8C5E-B45987FEB7CF}" presName="Triangle" presStyleLbl="alignNode1" presStyleIdx="3" presStyleCnt="11"/>
      <dgm:spPr/>
    </dgm:pt>
    <dgm:pt modelId="{122D377B-C546-C349-9992-92925F5D8837}" type="pres">
      <dgm:prSet presAssocID="{214C1E74-F7D4-5A4B-9E08-A2110AACE703}" presName="sibTrans" presStyleCnt="0"/>
      <dgm:spPr/>
    </dgm:pt>
    <dgm:pt modelId="{9AE66CDB-37D3-8548-A79C-5B77581E3130}" type="pres">
      <dgm:prSet presAssocID="{214C1E74-F7D4-5A4B-9E08-A2110AACE703}" presName="space" presStyleCnt="0"/>
      <dgm:spPr/>
    </dgm:pt>
    <dgm:pt modelId="{3E253903-87BC-FD4F-BA7C-4D1A8E38A3DA}" type="pres">
      <dgm:prSet presAssocID="{F92E9A95-E919-5B41-9277-A4F00B1F1AB5}" presName="composite" presStyleCnt="0"/>
      <dgm:spPr/>
    </dgm:pt>
    <dgm:pt modelId="{DEAF4BEF-ECAE-4947-A4EF-A5B12DFEB0EE}" type="pres">
      <dgm:prSet presAssocID="{F92E9A95-E919-5B41-9277-A4F00B1F1AB5}" presName="LShape" presStyleLbl="alignNode1" presStyleIdx="4" presStyleCnt="11"/>
      <dgm:spPr/>
    </dgm:pt>
    <dgm:pt modelId="{33F97D2E-FE91-0246-BCD8-D0FE47C82F73}" type="pres">
      <dgm:prSet presAssocID="{F92E9A95-E919-5B41-9277-A4F00B1F1AB5}" presName="ParentText" presStyleLbl="revTx" presStyleIdx="2" presStyleCnt="6">
        <dgm:presLayoutVars>
          <dgm:chMax val="0"/>
          <dgm:chPref val="0"/>
          <dgm:bulletEnabled val="1"/>
        </dgm:presLayoutVars>
      </dgm:prSet>
      <dgm:spPr/>
    </dgm:pt>
    <dgm:pt modelId="{53459ECE-7D8C-D748-ADE1-FF7A8CA4EDEF}" type="pres">
      <dgm:prSet presAssocID="{F92E9A95-E919-5B41-9277-A4F00B1F1AB5}" presName="Triangle" presStyleLbl="alignNode1" presStyleIdx="5" presStyleCnt="11"/>
      <dgm:spPr/>
    </dgm:pt>
    <dgm:pt modelId="{7250081C-A957-F145-A7E6-0D5D35C94821}" type="pres">
      <dgm:prSet presAssocID="{F72CB61B-54A4-844F-BD38-07F0BCEB0E90}" presName="sibTrans" presStyleCnt="0"/>
      <dgm:spPr/>
    </dgm:pt>
    <dgm:pt modelId="{283FC2B5-8C9E-1F41-8A1F-72E570F9A4BD}" type="pres">
      <dgm:prSet presAssocID="{F72CB61B-54A4-844F-BD38-07F0BCEB0E90}" presName="space" presStyleCnt="0"/>
      <dgm:spPr/>
    </dgm:pt>
    <dgm:pt modelId="{399E3B59-2DBE-9942-8B10-068376A686EF}" type="pres">
      <dgm:prSet presAssocID="{3D07F770-EC2E-984A-A26C-D0269889959F}" presName="composite" presStyleCnt="0"/>
      <dgm:spPr/>
    </dgm:pt>
    <dgm:pt modelId="{B525248F-D385-3F4A-917C-84F5272B72E6}" type="pres">
      <dgm:prSet presAssocID="{3D07F770-EC2E-984A-A26C-D0269889959F}" presName="LShape" presStyleLbl="alignNode1" presStyleIdx="6" presStyleCnt="11"/>
      <dgm:spPr/>
    </dgm:pt>
    <dgm:pt modelId="{BC3BEAA2-531B-924C-87AD-1ED8926EC38F}" type="pres">
      <dgm:prSet presAssocID="{3D07F770-EC2E-984A-A26C-D0269889959F}" presName="ParentText" presStyleLbl="revTx" presStyleIdx="3" presStyleCnt="6">
        <dgm:presLayoutVars>
          <dgm:chMax val="0"/>
          <dgm:chPref val="0"/>
          <dgm:bulletEnabled val="1"/>
        </dgm:presLayoutVars>
      </dgm:prSet>
      <dgm:spPr/>
    </dgm:pt>
    <dgm:pt modelId="{0E4467A8-7317-E342-BCAE-9C32386F976E}" type="pres">
      <dgm:prSet presAssocID="{3D07F770-EC2E-984A-A26C-D0269889959F}" presName="Triangle" presStyleLbl="alignNode1" presStyleIdx="7" presStyleCnt="11"/>
      <dgm:spPr/>
    </dgm:pt>
    <dgm:pt modelId="{258CD231-907A-AF45-A67D-C84A86A82701}" type="pres">
      <dgm:prSet presAssocID="{0927BC3C-3188-194B-B5F1-E60B0C2082B4}" presName="sibTrans" presStyleCnt="0"/>
      <dgm:spPr/>
    </dgm:pt>
    <dgm:pt modelId="{240FBDD4-F352-D140-ACAC-36E2AF9FF2A9}" type="pres">
      <dgm:prSet presAssocID="{0927BC3C-3188-194B-B5F1-E60B0C2082B4}" presName="space" presStyleCnt="0"/>
      <dgm:spPr/>
    </dgm:pt>
    <dgm:pt modelId="{9664EC3C-4F96-6645-9572-88507A65D277}" type="pres">
      <dgm:prSet presAssocID="{9602FD8C-B0B9-5248-8E12-3BD4F83206ED}" presName="composite" presStyleCnt="0"/>
      <dgm:spPr/>
    </dgm:pt>
    <dgm:pt modelId="{E2279FC3-BED1-334B-B3DF-E17786B44A5B}" type="pres">
      <dgm:prSet presAssocID="{9602FD8C-B0B9-5248-8E12-3BD4F83206ED}" presName="LShape" presStyleLbl="alignNode1" presStyleIdx="8" presStyleCnt="11"/>
      <dgm:spPr/>
    </dgm:pt>
    <dgm:pt modelId="{871763B4-4401-4B45-A8A9-067EEB110DD8}" type="pres">
      <dgm:prSet presAssocID="{9602FD8C-B0B9-5248-8E12-3BD4F83206ED}" presName="ParentText" presStyleLbl="revTx" presStyleIdx="4" presStyleCnt="6">
        <dgm:presLayoutVars>
          <dgm:chMax val="0"/>
          <dgm:chPref val="0"/>
          <dgm:bulletEnabled val="1"/>
        </dgm:presLayoutVars>
      </dgm:prSet>
      <dgm:spPr/>
    </dgm:pt>
    <dgm:pt modelId="{6BBED173-5C01-5645-B687-E700BD55BE95}" type="pres">
      <dgm:prSet presAssocID="{9602FD8C-B0B9-5248-8E12-3BD4F83206ED}" presName="Triangle" presStyleLbl="alignNode1" presStyleIdx="9" presStyleCnt="11"/>
      <dgm:spPr/>
    </dgm:pt>
    <dgm:pt modelId="{44936DBB-D0D2-D84C-9BB8-5FA2D4D8B040}" type="pres">
      <dgm:prSet presAssocID="{BEE583A7-7A5C-7B45-AC6B-F90ABD9F8E7C}" presName="sibTrans" presStyleCnt="0"/>
      <dgm:spPr/>
    </dgm:pt>
    <dgm:pt modelId="{692D5EF5-33BE-824E-A61F-8FD960DDF5B9}" type="pres">
      <dgm:prSet presAssocID="{BEE583A7-7A5C-7B45-AC6B-F90ABD9F8E7C}" presName="space" presStyleCnt="0"/>
      <dgm:spPr/>
    </dgm:pt>
    <dgm:pt modelId="{D2CFA854-CF22-EF4A-A675-5273CD0DD96E}" type="pres">
      <dgm:prSet presAssocID="{9ADB6B03-A9EB-5244-B4B7-58D05C9809DD}" presName="composite" presStyleCnt="0"/>
      <dgm:spPr/>
    </dgm:pt>
    <dgm:pt modelId="{24340EEE-8B75-A949-904F-63A335F853E1}" type="pres">
      <dgm:prSet presAssocID="{9ADB6B03-A9EB-5244-B4B7-58D05C9809DD}" presName="LShape" presStyleLbl="alignNode1" presStyleIdx="10" presStyleCnt="11"/>
      <dgm:spPr/>
    </dgm:pt>
    <dgm:pt modelId="{F35FBF55-2012-FE4D-B1E8-09DAE930CA1D}" type="pres">
      <dgm:prSet presAssocID="{9ADB6B03-A9EB-5244-B4B7-58D05C9809DD}" presName="ParentText" presStyleLbl="revTx" presStyleIdx="5" presStyleCnt="6">
        <dgm:presLayoutVars>
          <dgm:chMax val="0"/>
          <dgm:chPref val="0"/>
          <dgm:bulletEnabled val="1"/>
        </dgm:presLayoutVars>
      </dgm:prSet>
      <dgm:spPr/>
    </dgm:pt>
  </dgm:ptLst>
  <dgm:cxnLst>
    <dgm:cxn modelId="{2BA80505-8B99-DC41-9562-6318CBA74A1F}" type="presOf" srcId="{9ADB6B03-A9EB-5244-B4B7-58D05C9809DD}" destId="{F35FBF55-2012-FE4D-B1E8-09DAE930CA1D}" srcOrd="0" destOrd="0" presId="urn:microsoft.com/office/officeart/2009/3/layout/StepUpProcess"/>
    <dgm:cxn modelId="{3A066F0B-E77F-F842-8B69-082823FA37F8}" srcId="{51FE9FA6-BE3A-EE48-8DF4-085811C9137A}" destId="{C25DA1D2-03BB-AC42-AD57-1769C15173FA}" srcOrd="0" destOrd="0" parTransId="{7309C655-FF19-514A-B363-29B818DCCADB}" sibTransId="{DE88D675-0AE4-514D-BA59-C4DEFC50084A}"/>
    <dgm:cxn modelId="{ECF3B70E-C50E-4B44-855E-0E810624036E}" srcId="{9602FD8C-B0B9-5248-8E12-3BD4F83206ED}" destId="{5C4AA15F-4815-B94A-AAF5-BC8883A24D3B}" srcOrd="0" destOrd="0" parTransId="{5C9BB264-CACA-DC48-AE33-247F8FBB6CF9}" sibTransId="{14AD1CA4-0D86-BF4C-AE0F-05D57B2CF618}"/>
    <dgm:cxn modelId="{7DF3AB14-3AB6-C04D-8549-9993B92F5E1D}" srcId="{51FE9FA6-BE3A-EE48-8DF4-085811C9137A}" destId="{9602FD8C-B0B9-5248-8E12-3BD4F83206ED}" srcOrd="4" destOrd="0" parTransId="{81504A83-E719-7B46-954C-5CA00B3CFD7A}" sibTransId="{BEE583A7-7A5C-7B45-AC6B-F90ABD9F8E7C}"/>
    <dgm:cxn modelId="{D8DCD624-2D6B-5D4A-AA65-3722F1BAEC56}" srcId="{51FE9FA6-BE3A-EE48-8DF4-085811C9137A}" destId="{3D07F770-EC2E-984A-A26C-D0269889959F}" srcOrd="3" destOrd="0" parTransId="{F45A19B0-F341-DD4C-B8AE-DD5AB90CF5EA}" sibTransId="{0927BC3C-3188-194B-B5F1-E60B0C2082B4}"/>
    <dgm:cxn modelId="{D8284A32-D2A7-534D-B2FB-AD739F7DAC81}" type="presOf" srcId="{6BF4355A-899B-8744-A332-6715899FF69F}" destId="{BC3BEAA2-531B-924C-87AD-1ED8926EC38F}" srcOrd="0" destOrd="1" presId="urn:microsoft.com/office/officeart/2009/3/layout/StepUpProcess"/>
    <dgm:cxn modelId="{8B1E9A3C-2872-0D46-9A4A-0E1D6C503DFA}" srcId="{51FE9FA6-BE3A-EE48-8DF4-085811C9137A}" destId="{DA21B453-AAA2-624C-8C5E-B45987FEB7CF}" srcOrd="1" destOrd="0" parTransId="{27258A76-F302-1F44-9E6C-5D58FCD588CE}" sibTransId="{214C1E74-F7D4-5A4B-9E08-A2110AACE703}"/>
    <dgm:cxn modelId="{A92C2E51-0E1E-A341-B794-8D3F7F243C1B}" type="presOf" srcId="{DA21B453-AAA2-624C-8C5E-B45987FEB7CF}" destId="{08319F2F-EA98-164E-907A-E8F5A8756B70}" srcOrd="0" destOrd="0" presId="urn:microsoft.com/office/officeart/2009/3/layout/StepUpProcess"/>
    <dgm:cxn modelId="{FA6CFE56-38BD-DC4E-BA95-B24774C700A6}" type="presOf" srcId="{51FE9FA6-BE3A-EE48-8DF4-085811C9137A}" destId="{D69BD1D3-6867-6F42-812F-6B1AB74A9D68}" srcOrd="0" destOrd="0" presId="urn:microsoft.com/office/officeart/2009/3/layout/StepUpProcess"/>
    <dgm:cxn modelId="{C7D36F5A-DC44-A24F-B3BF-43B6ACE296B2}" type="presOf" srcId="{9602FD8C-B0B9-5248-8E12-3BD4F83206ED}" destId="{871763B4-4401-4B45-A8A9-067EEB110DD8}" srcOrd="0" destOrd="0" presId="urn:microsoft.com/office/officeart/2009/3/layout/StepUpProcess"/>
    <dgm:cxn modelId="{6C3A4576-6EE9-8948-A986-308257BBF27F}" srcId="{3D07F770-EC2E-984A-A26C-D0269889959F}" destId="{6BF4355A-899B-8744-A332-6715899FF69F}" srcOrd="0" destOrd="0" parTransId="{CE731B77-4C02-F544-9F62-972B725B2177}" sibTransId="{7F35C5BF-A436-6140-AA58-85C9452C630B}"/>
    <dgm:cxn modelId="{26625993-490B-E243-BF04-D142A64ED997}" srcId="{DA21B453-AAA2-624C-8C5E-B45987FEB7CF}" destId="{F0B74774-A9C0-A747-968C-64637585C3E4}" srcOrd="0" destOrd="0" parTransId="{71387290-C996-214F-B3C3-418A704D1386}" sibTransId="{812E3623-E7B5-DD4A-BEC4-EDD86E6903D2}"/>
    <dgm:cxn modelId="{41409BB6-CB04-C24E-A0F7-56376F76E660}" type="presOf" srcId="{5C4AA15F-4815-B94A-AAF5-BC8883A24D3B}" destId="{871763B4-4401-4B45-A8A9-067EEB110DD8}" srcOrd="0" destOrd="1" presId="urn:microsoft.com/office/officeart/2009/3/layout/StepUpProcess"/>
    <dgm:cxn modelId="{5EF7A7C1-3556-B04C-A6AE-C94C2D1CD25C}" type="presOf" srcId="{F92E9A95-E919-5B41-9277-A4F00B1F1AB5}" destId="{33F97D2E-FE91-0246-BCD8-D0FE47C82F73}" srcOrd="0" destOrd="0" presId="urn:microsoft.com/office/officeart/2009/3/layout/StepUpProcess"/>
    <dgm:cxn modelId="{578BA4C4-3F5C-0349-9677-341D559D8145}" type="presOf" srcId="{7709A8BF-7816-FD43-81D0-6A671BF8B2FC}" destId="{F35FBF55-2012-FE4D-B1E8-09DAE930CA1D}" srcOrd="0" destOrd="1" presId="urn:microsoft.com/office/officeart/2009/3/layout/StepUpProcess"/>
    <dgm:cxn modelId="{2BF288C8-F3E4-C946-BAC4-A9DF505D5DD1}" type="presOf" srcId="{F0B74774-A9C0-A747-968C-64637585C3E4}" destId="{08319F2F-EA98-164E-907A-E8F5A8756B70}" srcOrd="0" destOrd="1" presId="urn:microsoft.com/office/officeart/2009/3/layout/StepUpProcess"/>
    <dgm:cxn modelId="{1B4F41D5-15E5-314D-81AD-E07D95FCCB43}" srcId="{51FE9FA6-BE3A-EE48-8DF4-085811C9137A}" destId="{F92E9A95-E919-5B41-9277-A4F00B1F1AB5}" srcOrd="2" destOrd="0" parTransId="{3CFAE0CB-50FA-B34B-A368-6EE0CF8A8766}" sibTransId="{F72CB61B-54A4-844F-BD38-07F0BCEB0E90}"/>
    <dgm:cxn modelId="{F1D626DC-5A13-404B-A32C-CC1868CF53AE}" type="presOf" srcId="{3D07F770-EC2E-984A-A26C-D0269889959F}" destId="{BC3BEAA2-531B-924C-87AD-1ED8926EC38F}" srcOrd="0" destOrd="0" presId="urn:microsoft.com/office/officeart/2009/3/layout/StepUpProcess"/>
    <dgm:cxn modelId="{2A9987E8-D811-C343-AABE-377B406F0BF2}" srcId="{51FE9FA6-BE3A-EE48-8DF4-085811C9137A}" destId="{9ADB6B03-A9EB-5244-B4B7-58D05C9809DD}" srcOrd="5" destOrd="0" parTransId="{E1FBE933-7F3D-E746-9696-B7E479AA92C6}" sibTransId="{A420B2FC-0915-704C-BC48-39A06F600953}"/>
    <dgm:cxn modelId="{567D60F6-3E51-AE47-BB4F-08845B3F997B}" type="presOf" srcId="{C25DA1D2-03BB-AC42-AD57-1769C15173FA}" destId="{D983894E-4556-A045-93B1-811178183D06}" srcOrd="0" destOrd="0" presId="urn:microsoft.com/office/officeart/2009/3/layout/StepUpProcess"/>
    <dgm:cxn modelId="{7788E4F9-7E3E-DA47-96F8-AE6BDEDA3780}" srcId="{9ADB6B03-A9EB-5244-B4B7-58D05C9809DD}" destId="{7709A8BF-7816-FD43-81D0-6A671BF8B2FC}" srcOrd="0" destOrd="0" parTransId="{966B8071-03BE-D045-97C5-F4AD496FAD97}" sibTransId="{2472F82A-DC78-7848-B96F-6E6324911745}"/>
    <dgm:cxn modelId="{0C93A5C1-7E39-7240-9DC4-58D5559F600D}" type="presParOf" srcId="{D69BD1D3-6867-6F42-812F-6B1AB74A9D68}" destId="{6FE1A84C-06ED-9644-82F1-1C1AAF6A42B8}" srcOrd="0" destOrd="0" presId="urn:microsoft.com/office/officeart/2009/3/layout/StepUpProcess"/>
    <dgm:cxn modelId="{F5AAD8B8-4FEC-6F45-9140-1933A0B10AE7}" type="presParOf" srcId="{6FE1A84C-06ED-9644-82F1-1C1AAF6A42B8}" destId="{7BA87694-8A89-EE4D-AC1B-9C108818DC72}" srcOrd="0" destOrd="0" presId="urn:microsoft.com/office/officeart/2009/3/layout/StepUpProcess"/>
    <dgm:cxn modelId="{8A0B9E65-8FC2-2549-B297-EE142A420A3C}" type="presParOf" srcId="{6FE1A84C-06ED-9644-82F1-1C1AAF6A42B8}" destId="{D983894E-4556-A045-93B1-811178183D06}" srcOrd="1" destOrd="0" presId="urn:microsoft.com/office/officeart/2009/3/layout/StepUpProcess"/>
    <dgm:cxn modelId="{78A777F4-0D32-384F-A82A-AC739409C0FB}" type="presParOf" srcId="{6FE1A84C-06ED-9644-82F1-1C1AAF6A42B8}" destId="{CED34E19-B9A4-1C44-87C4-C6E56FD413B3}" srcOrd="2" destOrd="0" presId="urn:microsoft.com/office/officeart/2009/3/layout/StepUpProcess"/>
    <dgm:cxn modelId="{76E38FA4-310E-A24F-AE80-9AECC4C0AD11}" type="presParOf" srcId="{D69BD1D3-6867-6F42-812F-6B1AB74A9D68}" destId="{D5858EEC-F593-1A4C-9275-B72052D2F118}" srcOrd="1" destOrd="0" presId="urn:microsoft.com/office/officeart/2009/3/layout/StepUpProcess"/>
    <dgm:cxn modelId="{C1C70B5B-2A18-614C-8530-815651EA07DF}" type="presParOf" srcId="{D5858EEC-F593-1A4C-9275-B72052D2F118}" destId="{BF65DBB6-555F-D946-8671-095A34EA43DE}" srcOrd="0" destOrd="0" presId="urn:microsoft.com/office/officeart/2009/3/layout/StepUpProcess"/>
    <dgm:cxn modelId="{A9D5F4DE-970C-BE48-ACD1-7DF33842395F}" type="presParOf" srcId="{D69BD1D3-6867-6F42-812F-6B1AB74A9D68}" destId="{2561DCE9-A2A2-514F-BD6E-69DF5A273AC7}" srcOrd="2" destOrd="0" presId="urn:microsoft.com/office/officeart/2009/3/layout/StepUpProcess"/>
    <dgm:cxn modelId="{F5FBD8D6-AC5B-4445-875A-0E5F6B93760A}" type="presParOf" srcId="{2561DCE9-A2A2-514F-BD6E-69DF5A273AC7}" destId="{4FFFC720-CB0B-0740-92C5-DD26E19A740B}" srcOrd="0" destOrd="0" presId="urn:microsoft.com/office/officeart/2009/3/layout/StepUpProcess"/>
    <dgm:cxn modelId="{6414DD7B-B3D9-594A-863E-6E8C07BED1A1}" type="presParOf" srcId="{2561DCE9-A2A2-514F-BD6E-69DF5A273AC7}" destId="{08319F2F-EA98-164E-907A-E8F5A8756B70}" srcOrd="1" destOrd="0" presId="urn:microsoft.com/office/officeart/2009/3/layout/StepUpProcess"/>
    <dgm:cxn modelId="{FE6C73DC-6986-BA4F-82C3-BB5DBFE885BB}" type="presParOf" srcId="{2561DCE9-A2A2-514F-BD6E-69DF5A273AC7}" destId="{DA90977D-233C-1B42-82AF-861403658F2A}" srcOrd="2" destOrd="0" presId="urn:microsoft.com/office/officeart/2009/3/layout/StepUpProcess"/>
    <dgm:cxn modelId="{B6BE35EA-C70A-454C-A34E-FE06CEC0F230}" type="presParOf" srcId="{D69BD1D3-6867-6F42-812F-6B1AB74A9D68}" destId="{122D377B-C546-C349-9992-92925F5D8837}" srcOrd="3" destOrd="0" presId="urn:microsoft.com/office/officeart/2009/3/layout/StepUpProcess"/>
    <dgm:cxn modelId="{D1661BAA-E8F1-5942-84F8-DA59B31C508F}" type="presParOf" srcId="{122D377B-C546-C349-9992-92925F5D8837}" destId="{9AE66CDB-37D3-8548-A79C-5B77581E3130}" srcOrd="0" destOrd="0" presId="urn:microsoft.com/office/officeart/2009/3/layout/StepUpProcess"/>
    <dgm:cxn modelId="{C80798B4-FBDB-B64C-8155-2465995039E2}" type="presParOf" srcId="{D69BD1D3-6867-6F42-812F-6B1AB74A9D68}" destId="{3E253903-87BC-FD4F-BA7C-4D1A8E38A3DA}" srcOrd="4" destOrd="0" presId="urn:microsoft.com/office/officeart/2009/3/layout/StepUpProcess"/>
    <dgm:cxn modelId="{B5C1F3FF-2721-5C4B-8AD8-CA87A5633E44}" type="presParOf" srcId="{3E253903-87BC-FD4F-BA7C-4D1A8E38A3DA}" destId="{DEAF4BEF-ECAE-4947-A4EF-A5B12DFEB0EE}" srcOrd="0" destOrd="0" presId="urn:microsoft.com/office/officeart/2009/3/layout/StepUpProcess"/>
    <dgm:cxn modelId="{092BC6B7-A286-2F4B-ABEE-41E3669EFE38}" type="presParOf" srcId="{3E253903-87BC-FD4F-BA7C-4D1A8E38A3DA}" destId="{33F97D2E-FE91-0246-BCD8-D0FE47C82F73}" srcOrd="1" destOrd="0" presId="urn:microsoft.com/office/officeart/2009/3/layout/StepUpProcess"/>
    <dgm:cxn modelId="{267E1586-CC77-974F-855B-2448CF7C7C95}" type="presParOf" srcId="{3E253903-87BC-FD4F-BA7C-4D1A8E38A3DA}" destId="{53459ECE-7D8C-D748-ADE1-FF7A8CA4EDEF}" srcOrd="2" destOrd="0" presId="urn:microsoft.com/office/officeart/2009/3/layout/StepUpProcess"/>
    <dgm:cxn modelId="{2C33F34D-E9D8-3643-A235-7BE649639E7B}" type="presParOf" srcId="{D69BD1D3-6867-6F42-812F-6B1AB74A9D68}" destId="{7250081C-A957-F145-A7E6-0D5D35C94821}" srcOrd="5" destOrd="0" presId="urn:microsoft.com/office/officeart/2009/3/layout/StepUpProcess"/>
    <dgm:cxn modelId="{E428ED1D-888C-FD4F-990C-A0052B1EF509}" type="presParOf" srcId="{7250081C-A957-F145-A7E6-0D5D35C94821}" destId="{283FC2B5-8C9E-1F41-8A1F-72E570F9A4BD}" srcOrd="0" destOrd="0" presId="urn:microsoft.com/office/officeart/2009/3/layout/StepUpProcess"/>
    <dgm:cxn modelId="{7C7E3B1A-08C2-7944-9E06-4223224D33E9}" type="presParOf" srcId="{D69BD1D3-6867-6F42-812F-6B1AB74A9D68}" destId="{399E3B59-2DBE-9942-8B10-068376A686EF}" srcOrd="6" destOrd="0" presId="urn:microsoft.com/office/officeart/2009/3/layout/StepUpProcess"/>
    <dgm:cxn modelId="{B6600EA2-2F98-0B48-A5A6-8CBE99348B55}" type="presParOf" srcId="{399E3B59-2DBE-9942-8B10-068376A686EF}" destId="{B525248F-D385-3F4A-917C-84F5272B72E6}" srcOrd="0" destOrd="0" presId="urn:microsoft.com/office/officeart/2009/3/layout/StepUpProcess"/>
    <dgm:cxn modelId="{D8D388CC-E104-E643-93F0-726D6475278B}" type="presParOf" srcId="{399E3B59-2DBE-9942-8B10-068376A686EF}" destId="{BC3BEAA2-531B-924C-87AD-1ED8926EC38F}" srcOrd="1" destOrd="0" presId="urn:microsoft.com/office/officeart/2009/3/layout/StepUpProcess"/>
    <dgm:cxn modelId="{56079DCB-3AF4-E34B-A9D1-D9100D6E1594}" type="presParOf" srcId="{399E3B59-2DBE-9942-8B10-068376A686EF}" destId="{0E4467A8-7317-E342-BCAE-9C32386F976E}" srcOrd="2" destOrd="0" presId="urn:microsoft.com/office/officeart/2009/3/layout/StepUpProcess"/>
    <dgm:cxn modelId="{DD5778ED-8912-D746-AB1F-4A53ECE77B22}" type="presParOf" srcId="{D69BD1D3-6867-6F42-812F-6B1AB74A9D68}" destId="{258CD231-907A-AF45-A67D-C84A86A82701}" srcOrd="7" destOrd="0" presId="urn:microsoft.com/office/officeart/2009/3/layout/StepUpProcess"/>
    <dgm:cxn modelId="{75DDFF5E-6E0E-494C-AE58-DE562E81C749}" type="presParOf" srcId="{258CD231-907A-AF45-A67D-C84A86A82701}" destId="{240FBDD4-F352-D140-ACAC-36E2AF9FF2A9}" srcOrd="0" destOrd="0" presId="urn:microsoft.com/office/officeart/2009/3/layout/StepUpProcess"/>
    <dgm:cxn modelId="{7471D4F0-CF93-6A4E-AEE4-A7E69822BB0F}" type="presParOf" srcId="{D69BD1D3-6867-6F42-812F-6B1AB74A9D68}" destId="{9664EC3C-4F96-6645-9572-88507A65D277}" srcOrd="8" destOrd="0" presId="urn:microsoft.com/office/officeart/2009/3/layout/StepUpProcess"/>
    <dgm:cxn modelId="{24A287E7-D699-1E4D-BBBF-5B17B319D498}" type="presParOf" srcId="{9664EC3C-4F96-6645-9572-88507A65D277}" destId="{E2279FC3-BED1-334B-B3DF-E17786B44A5B}" srcOrd="0" destOrd="0" presId="urn:microsoft.com/office/officeart/2009/3/layout/StepUpProcess"/>
    <dgm:cxn modelId="{7058982A-A3C8-2D47-ABE1-B8C1341C4DA2}" type="presParOf" srcId="{9664EC3C-4F96-6645-9572-88507A65D277}" destId="{871763B4-4401-4B45-A8A9-067EEB110DD8}" srcOrd="1" destOrd="0" presId="urn:microsoft.com/office/officeart/2009/3/layout/StepUpProcess"/>
    <dgm:cxn modelId="{78139F48-1B59-1248-AC18-74DAF09A0623}" type="presParOf" srcId="{9664EC3C-4F96-6645-9572-88507A65D277}" destId="{6BBED173-5C01-5645-B687-E700BD55BE95}" srcOrd="2" destOrd="0" presId="urn:microsoft.com/office/officeart/2009/3/layout/StepUpProcess"/>
    <dgm:cxn modelId="{361ABD1D-79C7-1C45-A636-95C6902BB60A}" type="presParOf" srcId="{D69BD1D3-6867-6F42-812F-6B1AB74A9D68}" destId="{44936DBB-D0D2-D84C-9BB8-5FA2D4D8B040}" srcOrd="9" destOrd="0" presId="urn:microsoft.com/office/officeart/2009/3/layout/StepUpProcess"/>
    <dgm:cxn modelId="{C5A687EC-601D-A54A-8CED-1EAC89EF2C4F}" type="presParOf" srcId="{44936DBB-D0D2-D84C-9BB8-5FA2D4D8B040}" destId="{692D5EF5-33BE-824E-A61F-8FD960DDF5B9}" srcOrd="0" destOrd="0" presId="urn:microsoft.com/office/officeart/2009/3/layout/StepUpProcess"/>
    <dgm:cxn modelId="{5BB07C27-9D51-3844-9FC9-AC28BC8C04C1}" type="presParOf" srcId="{D69BD1D3-6867-6F42-812F-6B1AB74A9D68}" destId="{D2CFA854-CF22-EF4A-A675-5273CD0DD96E}" srcOrd="10" destOrd="0" presId="urn:microsoft.com/office/officeart/2009/3/layout/StepUpProcess"/>
    <dgm:cxn modelId="{C720AB78-B436-8D4A-8F85-15C38A5EACA5}" type="presParOf" srcId="{D2CFA854-CF22-EF4A-A675-5273CD0DD96E}" destId="{24340EEE-8B75-A949-904F-63A335F853E1}" srcOrd="0" destOrd="0" presId="urn:microsoft.com/office/officeart/2009/3/layout/StepUpProcess"/>
    <dgm:cxn modelId="{41602638-2355-3D4E-9396-47B9711D4A01}" type="presParOf" srcId="{D2CFA854-CF22-EF4A-A675-5273CD0DD96E}" destId="{F35FBF55-2012-FE4D-B1E8-09DAE930CA1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580A35-C876-5148-9C17-11CD9FC9FF86}"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GB"/>
        </a:p>
      </dgm:t>
    </dgm:pt>
    <dgm:pt modelId="{AF9B95DB-6880-3148-84DF-3E2937DD4E2A}">
      <dgm:prSet/>
      <dgm:spPr/>
      <dgm:t>
        <a:bodyPr/>
        <a:lstStyle/>
        <a:p>
          <a:r>
            <a:rPr lang="en-US" dirty="0"/>
            <a:t>Centralized Helm chart-based deployments</a:t>
          </a:r>
          <a:endParaRPr lang="en-IN" dirty="0"/>
        </a:p>
      </dgm:t>
    </dgm:pt>
    <dgm:pt modelId="{5BFE42BC-1FCE-B242-96CE-FC54DA22A064}" type="parTrans" cxnId="{E2A70B10-E8BC-DA45-BC78-713962F9B5D4}">
      <dgm:prSet/>
      <dgm:spPr/>
      <dgm:t>
        <a:bodyPr/>
        <a:lstStyle/>
        <a:p>
          <a:endParaRPr lang="en-GB"/>
        </a:p>
      </dgm:t>
    </dgm:pt>
    <dgm:pt modelId="{10346BF9-B67C-8E45-881A-2C3063505A87}" type="sibTrans" cxnId="{E2A70B10-E8BC-DA45-BC78-713962F9B5D4}">
      <dgm:prSet/>
      <dgm:spPr/>
      <dgm:t>
        <a:bodyPr/>
        <a:lstStyle/>
        <a:p>
          <a:endParaRPr lang="en-GB"/>
        </a:p>
      </dgm:t>
    </dgm:pt>
    <dgm:pt modelId="{252A86E5-9111-E044-A528-EE3BD24BFA8D}">
      <dgm:prSet/>
      <dgm:spPr/>
      <dgm:t>
        <a:bodyPr/>
        <a:lstStyle/>
        <a:p>
          <a:r>
            <a:rPr lang="en-US"/>
            <a:t>Secrets injected via Hashicorp vault</a:t>
          </a:r>
          <a:endParaRPr lang="en-IN"/>
        </a:p>
      </dgm:t>
    </dgm:pt>
    <dgm:pt modelId="{5C8442EE-D54B-4E4B-BB3F-1822F7776EF6}" type="parTrans" cxnId="{BF4CEA6A-86C3-FB4B-93FC-338646722BE7}">
      <dgm:prSet/>
      <dgm:spPr/>
      <dgm:t>
        <a:bodyPr/>
        <a:lstStyle/>
        <a:p>
          <a:endParaRPr lang="en-GB"/>
        </a:p>
      </dgm:t>
    </dgm:pt>
    <dgm:pt modelId="{938954B7-AD99-0547-9D82-804738F33C71}" type="sibTrans" cxnId="{BF4CEA6A-86C3-FB4B-93FC-338646722BE7}">
      <dgm:prSet/>
      <dgm:spPr/>
      <dgm:t>
        <a:bodyPr/>
        <a:lstStyle/>
        <a:p>
          <a:endParaRPr lang="en-GB"/>
        </a:p>
      </dgm:t>
    </dgm:pt>
    <dgm:pt modelId="{08AFD821-5530-0E4D-B653-1C29415DF02A}">
      <dgm:prSet/>
      <dgm:spPr/>
      <dgm:t>
        <a:bodyPr/>
        <a:lstStyle/>
        <a:p>
          <a:r>
            <a:rPr lang="en-US"/>
            <a:t>HPA for auto scaling up/down</a:t>
          </a:r>
          <a:endParaRPr lang="en-IN"/>
        </a:p>
      </dgm:t>
    </dgm:pt>
    <dgm:pt modelId="{89104447-A40F-7240-AB43-A2F3942082F6}" type="parTrans" cxnId="{6AFD064B-5874-3843-BD20-9D492671E076}">
      <dgm:prSet/>
      <dgm:spPr/>
      <dgm:t>
        <a:bodyPr/>
        <a:lstStyle/>
        <a:p>
          <a:endParaRPr lang="en-GB"/>
        </a:p>
      </dgm:t>
    </dgm:pt>
    <dgm:pt modelId="{17BDA289-A9E3-0A45-99ED-6A1E85018F9F}" type="sibTrans" cxnId="{6AFD064B-5874-3843-BD20-9D492671E076}">
      <dgm:prSet/>
      <dgm:spPr/>
      <dgm:t>
        <a:bodyPr/>
        <a:lstStyle/>
        <a:p>
          <a:endParaRPr lang="en-GB"/>
        </a:p>
      </dgm:t>
    </dgm:pt>
    <dgm:pt modelId="{79F45102-45CF-2C42-944A-E870E2817F13}">
      <dgm:prSet/>
      <dgm:spPr/>
      <dgm:t>
        <a:bodyPr/>
        <a:lstStyle/>
        <a:p>
          <a:r>
            <a:rPr lang="en-US"/>
            <a:t>On demand configuration deployments</a:t>
          </a:r>
          <a:endParaRPr lang="en-IN"/>
        </a:p>
      </dgm:t>
    </dgm:pt>
    <dgm:pt modelId="{DA279BFC-6B40-1041-9EFF-844A3D46E6A1}" type="parTrans" cxnId="{30661355-00D8-8640-9289-88D9CF21F50C}">
      <dgm:prSet/>
      <dgm:spPr/>
      <dgm:t>
        <a:bodyPr/>
        <a:lstStyle/>
        <a:p>
          <a:endParaRPr lang="en-GB"/>
        </a:p>
      </dgm:t>
    </dgm:pt>
    <dgm:pt modelId="{4C187EFF-0AE7-9D41-B40D-700B8C1050E4}" type="sibTrans" cxnId="{30661355-00D8-8640-9289-88D9CF21F50C}">
      <dgm:prSet/>
      <dgm:spPr/>
      <dgm:t>
        <a:bodyPr/>
        <a:lstStyle/>
        <a:p>
          <a:endParaRPr lang="en-GB"/>
        </a:p>
      </dgm:t>
    </dgm:pt>
    <dgm:pt modelId="{7F5FF7BB-F177-F747-87CE-ECCC7B7FBD48}">
      <dgm:prSet/>
      <dgm:spPr/>
      <dgm:t>
        <a:bodyPr/>
        <a:lstStyle/>
        <a:p>
          <a:r>
            <a:rPr lang="en-US"/>
            <a:t>Blue/Green strategy </a:t>
          </a:r>
          <a:endParaRPr lang="en-IN"/>
        </a:p>
      </dgm:t>
    </dgm:pt>
    <dgm:pt modelId="{35446BF7-C294-0D4D-928A-22D35ED0ABCD}" type="parTrans" cxnId="{447705DC-193F-DD43-97C4-4186DC0379EE}">
      <dgm:prSet/>
      <dgm:spPr/>
      <dgm:t>
        <a:bodyPr/>
        <a:lstStyle/>
        <a:p>
          <a:endParaRPr lang="en-GB"/>
        </a:p>
      </dgm:t>
    </dgm:pt>
    <dgm:pt modelId="{3EAB5B3D-6DB6-4A46-B246-4DE9FE68FEEB}" type="sibTrans" cxnId="{447705DC-193F-DD43-97C4-4186DC0379EE}">
      <dgm:prSet/>
      <dgm:spPr/>
      <dgm:t>
        <a:bodyPr/>
        <a:lstStyle/>
        <a:p>
          <a:endParaRPr lang="en-GB"/>
        </a:p>
      </dgm:t>
    </dgm:pt>
    <dgm:pt modelId="{C7B1D586-00A1-7841-BD2C-F4E2B499BC66}">
      <dgm:prSet/>
      <dgm:spPr/>
      <dgm:t>
        <a:bodyPr/>
        <a:lstStyle/>
        <a:p>
          <a:r>
            <a:rPr lang="en-US"/>
            <a:t>DR with active/passive setup</a:t>
          </a:r>
          <a:endParaRPr lang="en-IN"/>
        </a:p>
      </dgm:t>
    </dgm:pt>
    <dgm:pt modelId="{F984A039-5690-2244-9092-1664D5772984}" type="parTrans" cxnId="{E05C5A68-CFD6-5349-A481-EC94EA65D5E2}">
      <dgm:prSet/>
      <dgm:spPr/>
      <dgm:t>
        <a:bodyPr/>
        <a:lstStyle/>
        <a:p>
          <a:endParaRPr lang="en-GB"/>
        </a:p>
      </dgm:t>
    </dgm:pt>
    <dgm:pt modelId="{E1F22D62-7F0D-284F-8069-4F0264E47753}" type="sibTrans" cxnId="{E05C5A68-CFD6-5349-A481-EC94EA65D5E2}">
      <dgm:prSet/>
      <dgm:spPr/>
      <dgm:t>
        <a:bodyPr/>
        <a:lstStyle/>
        <a:p>
          <a:endParaRPr lang="en-GB"/>
        </a:p>
      </dgm:t>
    </dgm:pt>
    <dgm:pt modelId="{191F527C-FE0C-AD4F-9511-D2BD702927AB}" type="pres">
      <dgm:prSet presAssocID="{0A580A35-C876-5148-9C17-11CD9FC9FF86}" presName="Name0" presStyleCnt="0">
        <dgm:presLayoutVars>
          <dgm:dir/>
          <dgm:animLvl val="lvl"/>
          <dgm:resizeHandles val="exact"/>
        </dgm:presLayoutVars>
      </dgm:prSet>
      <dgm:spPr/>
    </dgm:pt>
    <dgm:pt modelId="{DF7ED974-84ED-E640-99CF-6575E07BBF4A}" type="pres">
      <dgm:prSet presAssocID="{AF9B95DB-6880-3148-84DF-3E2937DD4E2A}" presName="linNode" presStyleCnt="0"/>
      <dgm:spPr/>
    </dgm:pt>
    <dgm:pt modelId="{FB6B54DB-91FE-0647-AF91-10B6782E0245}" type="pres">
      <dgm:prSet presAssocID="{AF9B95DB-6880-3148-84DF-3E2937DD4E2A}" presName="parentText" presStyleLbl="node1" presStyleIdx="0" presStyleCnt="6">
        <dgm:presLayoutVars>
          <dgm:chMax val="1"/>
          <dgm:bulletEnabled val="1"/>
        </dgm:presLayoutVars>
      </dgm:prSet>
      <dgm:spPr/>
    </dgm:pt>
    <dgm:pt modelId="{FFF0EE15-F53D-F944-A644-C2B0BC060437}" type="pres">
      <dgm:prSet presAssocID="{10346BF9-B67C-8E45-881A-2C3063505A87}" presName="sp" presStyleCnt="0"/>
      <dgm:spPr/>
    </dgm:pt>
    <dgm:pt modelId="{DE87898B-7FE6-2242-8F7A-5713FD23AFE4}" type="pres">
      <dgm:prSet presAssocID="{252A86E5-9111-E044-A528-EE3BD24BFA8D}" presName="linNode" presStyleCnt="0"/>
      <dgm:spPr/>
    </dgm:pt>
    <dgm:pt modelId="{57DDD8EC-18EB-C441-A1FF-4BF696757FA3}" type="pres">
      <dgm:prSet presAssocID="{252A86E5-9111-E044-A528-EE3BD24BFA8D}" presName="parentText" presStyleLbl="node1" presStyleIdx="1" presStyleCnt="6">
        <dgm:presLayoutVars>
          <dgm:chMax val="1"/>
          <dgm:bulletEnabled val="1"/>
        </dgm:presLayoutVars>
      </dgm:prSet>
      <dgm:spPr/>
    </dgm:pt>
    <dgm:pt modelId="{B871DB83-7E55-4D48-B6B2-F127DB9A17B3}" type="pres">
      <dgm:prSet presAssocID="{938954B7-AD99-0547-9D82-804738F33C71}" presName="sp" presStyleCnt="0"/>
      <dgm:spPr/>
    </dgm:pt>
    <dgm:pt modelId="{887C2A83-6226-7C43-A900-CCDA52C5AAE0}" type="pres">
      <dgm:prSet presAssocID="{08AFD821-5530-0E4D-B653-1C29415DF02A}" presName="linNode" presStyleCnt="0"/>
      <dgm:spPr/>
    </dgm:pt>
    <dgm:pt modelId="{8DAFFB8A-2588-8546-AE3F-13A29AF81CE8}" type="pres">
      <dgm:prSet presAssocID="{08AFD821-5530-0E4D-B653-1C29415DF02A}" presName="parentText" presStyleLbl="node1" presStyleIdx="2" presStyleCnt="6">
        <dgm:presLayoutVars>
          <dgm:chMax val="1"/>
          <dgm:bulletEnabled val="1"/>
        </dgm:presLayoutVars>
      </dgm:prSet>
      <dgm:spPr/>
    </dgm:pt>
    <dgm:pt modelId="{729F984B-BB72-6747-ACF0-0C45442B4607}" type="pres">
      <dgm:prSet presAssocID="{17BDA289-A9E3-0A45-99ED-6A1E85018F9F}" presName="sp" presStyleCnt="0"/>
      <dgm:spPr/>
    </dgm:pt>
    <dgm:pt modelId="{4770CEE0-5FA4-3C4B-8F43-374405EDB7CE}" type="pres">
      <dgm:prSet presAssocID="{79F45102-45CF-2C42-944A-E870E2817F13}" presName="linNode" presStyleCnt="0"/>
      <dgm:spPr/>
    </dgm:pt>
    <dgm:pt modelId="{4E6DD0AF-F652-6446-93BA-3952AEB59FEC}" type="pres">
      <dgm:prSet presAssocID="{79F45102-45CF-2C42-944A-E870E2817F13}" presName="parentText" presStyleLbl="node1" presStyleIdx="3" presStyleCnt="6">
        <dgm:presLayoutVars>
          <dgm:chMax val="1"/>
          <dgm:bulletEnabled val="1"/>
        </dgm:presLayoutVars>
      </dgm:prSet>
      <dgm:spPr/>
    </dgm:pt>
    <dgm:pt modelId="{477C42D4-E47D-5F44-8A50-020D1825737E}" type="pres">
      <dgm:prSet presAssocID="{4C187EFF-0AE7-9D41-B40D-700B8C1050E4}" presName="sp" presStyleCnt="0"/>
      <dgm:spPr/>
    </dgm:pt>
    <dgm:pt modelId="{54D77322-0226-6645-8074-73A39DA518C5}" type="pres">
      <dgm:prSet presAssocID="{7F5FF7BB-F177-F747-87CE-ECCC7B7FBD48}" presName="linNode" presStyleCnt="0"/>
      <dgm:spPr/>
    </dgm:pt>
    <dgm:pt modelId="{FBEA4BDB-8898-A549-BC7E-441BA733D74E}" type="pres">
      <dgm:prSet presAssocID="{7F5FF7BB-F177-F747-87CE-ECCC7B7FBD48}" presName="parentText" presStyleLbl="node1" presStyleIdx="4" presStyleCnt="6">
        <dgm:presLayoutVars>
          <dgm:chMax val="1"/>
          <dgm:bulletEnabled val="1"/>
        </dgm:presLayoutVars>
      </dgm:prSet>
      <dgm:spPr/>
    </dgm:pt>
    <dgm:pt modelId="{014D3830-E518-A047-8D89-F94019C5E2F0}" type="pres">
      <dgm:prSet presAssocID="{3EAB5B3D-6DB6-4A46-B246-4DE9FE68FEEB}" presName="sp" presStyleCnt="0"/>
      <dgm:spPr/>
    </dgm:pt>
    <dgm:pt modelId="{ECE531D2-C88A-8A40-9123-C1707F5AF4D7}" type="pres">
      <dgm:prSet presAssocID="{C7B1D586-00A1-7841-BD2C-F4E2B499BC66}" presName="linNode" presStyleCnt="0"/>
      <dgm:spPr/>
    </dgm:pt>
    <dgm:pt modelId="{9BEA98C9-82EF-9841-AE41-CE52A7E64885}" type="pres">
      <dgm:prSet presAssocID="{C7B1D586-00A1-7841-BD2C-F4E2B499BC66}" presName="parentText" presStyleLbl="node1" presStyleIdx="5" presStyleCnt="6">
        <dgm:presLayoutVars>
          <dgm:chMax val="1"/>
          <dgm:bulletEnabled val="1"/>
        </dgm:presLayoutVars>
      </dgm:prSet>
      <dgm:spPr/>
    </dgm:pt>
  </dgm:ptLst>
  <dgm:cxnLst>
    <dgm:cxn modelId="{E7645F07-C41C-8140-906F-2B284C14D753}" type="presOf" srcId="{AF9B95DB-6880-3148-84DF-3E2937DD4E2A}" destId="{FB6B54DB-91FE-0647-AF91-10B6782E0245}" srcOrd="0" destOrd="0" presId="urn:microsoft.com/office/officeart/2005/8/layout/vList5"/>
    <dgm:cxn modelId="{E2A70B10-E8BC-DA45-BC78-713962F9B5D4}" srcId="{0A580A35-C876-5148-9C17-11CD9FC9FF86}" destId="{AF9B95DB-6880-3148-84DF-3E2937DD4E2A}" srcOrd="0" destOrd="0" parTransId="{5BFE42BC-1FCE-B242-96CE-FC54DA22A064}" sibTransId="{10346BF9-B67C-8E45-881A-2C3063505A87}"/>
    <dgm:cxn modelId="{82AFC015-2936-4046-AC8E-DE596DC2CF58}" type="presOf" srcId="{C7B1D586-00A1-7841-BD2C-F4E2B499BC66}" destId="{9BEA98C9-82EF-9841-AE41-CE52A7E64885}" srcOrd="0" destOrd="0" presId="urn:microsoft.com/office/officeart/2005/8/layout/vList5"/>
    <dgm:cxn modelId="{6AFD064B-5874-3843-BD20-9D492671E076}" srcId="{0A580A35-C876-5148-9C17-11CD9FC9FF86}" destId="{08AFD821-5530-0E4D-B653-1C29415DF02A}" srcOrd="2" destOrd="0" parTransId="{89104447-A40F-7240-AB43-A2F3942082F6}" sibTransId="{17BDA289-A9E3-0A45-99ED-6A1E85018F9F}"/>
    <dgm:cxn modelId="{30661355-00D8-8640-9289-88D9CF21F50C}" srcId="{0A580A35-C876-5148-9C17-11CD9FC9FF86}" destId="{79F45102-45CF-2C42-944A-E870E2817F13}" srcOrd="3" destOrd="0" parTransId="{DA279BFC-6B40-1041-9EFF-844A3D46E6A1}" sibTransId="{4C187EFF-0AE7-9D41-B40D-700B8C1050E4}"/>
    <dgm:cxn modelId="{B9D2415A-E3DA-F24D-AD5D-0E970BD1DAC7}" type="presOf" srcId="{0A580A35-C876-5148-9C17-11CD9FC9FF86}" destId="{191F527C-FE0C-AD4F-9511-D2BD702927AB}" srcOrd="0" destOrd="0" presId="urn:microsoft.com/office/officeart/2005/8/layout/vList5"/>
    <dgm:cxn modelId="{E05C5A68-CFD6-5349-A481-EC94EA65D5E2}" srcId="{0A580A35-C876-5148-9C17-11CD9FC9FF86}" destId="{C7B1D586-00A1-7841-BD2C-F4E2B499BC66}" srcOrd="5" destOrd="0" parTransId="{F984A039-5690-2244-9092-1664D5772984}" sibTransId="{E1F22D62-7F0D-284F-8069-4F0264E47753}"/>
    <dgm:cxn modelId="{BF4CEA6A-86C3-FB4B-93FC-338646722BE7}" srcId="{0A580A35-C876-5148-9C17-11CD9FC9FF86}" destId="{252A86E5-9111-E044-A528-EE3BD24BFA8D}" srcOrd="1" destOrd="0" parTransId="{5C8442EE-D54B-4E4B-BB3F-1822F7776EF6}" sibTransId="{938954B7-AD99-0547-9D82-804738F33C71}"/>
    <dgm:cxn modelId="{0CA6EC7F-553C-F845-B22E-A52E2BC08C78}" type="presOf" srcId="{252A86E5-9111-E044-A528-EE3BD24BFA8D}" destId="{57DDD8EC-18EB-C441-A1FF-4BF696757FA3}" srcOrd="0" destOrd="0" presId="urn:microsoft.com/office/officeart/2005/8/layout/vList5"/>
    <dgm:cxn modelId="{E408EA81-4DA8-A14E-BDB2-D7ECCF60BFF1}" type="presOf" srcId="{08AFD821-5530-0E4D-B653-1C29415DF02A}" destId="{8DAFFB8A-2588-8546-AE3F-13A29AF81CE8}" srcOrd="0" destOrd="0" presId="urn:microsoft.com/office/officeart/2005/8/layout/vList5"/>
    <dgm:cxn modelId="{87AE8EB5-B938-3940-9355-94A51E232CD2}" type="presOf" srcId="{79F45102-45CF-2C42-944A-E870E2817F13}" destId="{4E6DD0AF-F652-6446-93BA-3952AEB59FEC}" srcOrd="0" destOrd="0" presId="urn:microsoft.com/office/officeart/2005/8/layout/vList5"/>
    <dgm:cxn modelId="{447705DC-193F-DD43-97C4-4186DC0379EE}" srcId="{0A580A35-C876-5148-9C17-11CD9FC9FF86}" destId="{7F5FF7BB-F177-F747-87CE-ECCC7B7FBD48}" srcOrd="4" destOrd="0" parTransId="{35446BF7-C294-0D4D-928A-22D35ED0ABCD}" sibTransId="{3EAB5B3D-6DB6-4A46-B246-4DE9FE68FEEB}"/>
    <dgm:cxn modelId="{9F7244F8-05FE-4344-A2DF-5C56364449B1}" type="presOf" srcId="{7F5FF7BB-F177-F747-87CE-ECCC7B7FBD48}" destId="{FBEA4BDB-8898-A549-BC7E-441BA733D74E}" srcOrd="0" destOrd="0" presId="urn:microsoft.com/office/officeart/2005/8/layout/vList5"/>
    <dgm:cxn modelId="{A9F595D1-43ED-474A-AEE6-4495837BA30E}" type="presParOf" srcId="{191F527C-FE0C-AD4F-9511-D2BD702927AB}" destId="{DF7ED974-84ED-E640-99CF-6575E07BBF4A}" srcOrd="0" destOrd="0" presId="urn:microsoft.com/office/officeart/2005/8/layout/vList5"/>
    <dgm:cxn modelId="{25A1A725-3469-7041-99C1-24693A6EBD69}" type="presParOf" srcId="{DF7ED974-84ED-E640-99CF-6575E07BBF4A}" destId="{FB6B54DB-91FE-0647-AF91-10B6782E0245}" srcOrd="0" destOrd="0" presId="urn:microsoft.com/office/officeart/2005/8/layout/vList5"/>
    <dgm:cxn modelId="{8D414726-422C-F24E-8AF5-697FD6EC913E}" type="presParOf" srcId="{191F527C-FE0C-AD4F-9511-D2BD702927AB}" destId="{FFF0EE15-F53D-F944-A644-C2B0BC060437}" srcOrd="1" destOrd="0" presId="urn:microsoft.com/office/officeart/2005/8/layout/vList5"/>
    <dgm:cxn modelId="{FCB6193C-2B49-634B-9774-DFB206B7CFAF}" type="presParOf" srcId="{191F527C-FE0C-AD4F-9511-D2BD702927AB}" destId="{DE87898B-7FE6-2242-8F7A-5713FD23AFE4}" srcOrd="2" destOrd="0" presId="urn:microsoft.com/office/officeart/2005/8/layout/vList5"/>
    <dgm:cxn modelId="{634ABC50-50A3-3B4E-8259-BB489A86E850}" type="presParOf" srcId="{DE87898B-7FE6-2242-8F7A-5713FD23AFE4}" destId="{57DDD8EC-18EB-C441-A1FF-4BF696757FA3}" srcOrd="0" destOrd="0" presId="urn:microsoft.com/office/officeart/2005/8/layout/vList5"/>
    <dgm:cxn modelId="{FBB86143-0FBD-154C-B2EF-DBD3F82DDB42}" type="presParOf" srcId="{191F527C-FE0C-AD4F-9511-D2BD702927AB}" destId="{B871DB83-7E55-4D48-B6B2-F127DB9A17B3}" srcOrd="3" destOrd="0" presId="urn:microsoft.com/office/officeart/2005/8/layout/vList5"/>
    <dgm:cxn modelId="{339F0B33-E003-0646-93A8-D0A6743D442D}" type="presParOf" srcId="{191F527C-FE0C-AD4F-9511-D2BD702927AB}" destId="{887C2A83-6226-7C43-A900-CCDA52C5AAE0}" srcOrd="4" destOrd="0" presId="urn:microsoft.com/office/officeart/2005/8/layout/vList5"/>
    <dgm:cxn modelId="{AB2D25FD-E4EA-E944-B631-15CAE07ED394}" type="presParOf" srcId="{887C2A83-6226-7C43-A900-CCDA52C5AAE0}" destId="{8DAFFB8A-2588-8546-AE3F-13A29AF81CE8}" srcOrd="0" destOrd="0" presId="urn:microsoft.com/office/officeart/2005/8/layout/vList5"/>
    <dgm:cxn modelId="{33430A35-211D-BD4C-B789-BDC9C3D8DFE5}" type="presParOf" srcId="{191F527C-FE0C-AD4F-9511-D2BD702927AB}" destId="{729F984B-BB72-6747-ACF0-0C45442B4607}" srcOrd="5" destOrd="0" presId="urn:microsoft.com/office/officeart/2005/8/layout/vList5"/>
    <dgm:cxn modelId="{A1E14170-16A7-2343-A0A1-9869C0EB7942}" type="presParOf" srcId="{191F527C-FE0C-AD4F-9511-D2BD702927AB}" destId="{4770CEE0-5FA4-3C4B-8F43-374405EDB7CE}" srcOrd="6" destOrd="0" presId="urn:microsoft.com/office/officeart/2005/8/layout/vList5"/>
    <dgm:cxn modelId="{C2690C1F-63EF-5B4E-9183-D991AD282CB7}" type="presParOf" srcId="{4770CEE0-5FA4-3C4B-8F43-374405EDB7CE}" destId="{4E6DD0AF-F652-6446-93BA-3952AEB59FEC}" srcOrd="0" destOrd="0" presId="urn:microsoft.com/office/officeart/2005/8/layout/vList5"/>
    <dgm:cxn modelId="{5E540F63-D12A-1F4F-84B8-6CDBC1CA7CC9}" type="presParOf" srcId="{191F527C-FE0C-AD4F-9511-D2BD702927AB}" destId="{477C42D4-E47D-5F44-8A50-020D1825737E}" srcOrd="7" destOrd="0" presId="urn:microsoft.com/office/officeart/2005/8/layout/vList5"/>
    <dgm:cxn modelId="{C90ED7E2-6BCC-024A-AB81-2ED388A1A8BE}" type="presParOf" srcId="{191F527C-FE0C-AD4F-9511-D2BD702927AB}" destId="{54D77322-0226-6645-8074-73A39DA518C5}" srcOrd="8" destOrd="0" presId="urn:microsoft.com/office/officeart/2005/8/layout/vList5"/>
    <dgm:cxn modelId="{AE2A4C77-1799-F442-9B42-5EFDF71DFD03}" type="presParOf" srcId="{54D77322-0226-6645-8074-73A39DA518C5}" destId="{FBEA4BDB-8898-A549-BC7E-441BA733D74E}" srcOrd="0" destOrd="0" presId="urn:microsoft.com/office/officeart/2005/8/layout/vList5"/>
    <dgm:cxn modelId="{EC1849B8-63AB-5A4A-87CD-A4FBAE3B096A}" type="presParOf" srcId="{191F527C-FE0C-AD4F-9511-D2BD702927AB}" destId="{014D3830-E518-A047-8D89-F94019C5E2F0}" srcOrd="9" destOrd="0" presId="urn:microsoft.com/office/officeart/2005/8/layout/vList5"/>
    <dgm:cxn modelId="{EC1FCD5A-2E6A-D54B-A1E4-CA6531480F79}" type="presParOf" srcId="{191F527C-FE0C-AD4F-9511-D2BD702927AB}" destId="{ECE531D2-C88A-8A40-9123-C1707F5AF4D7}" srcOrd="10" destOrd="0" presId="urn:microsoft.com/office/officeart/2005/8/layout/vList5"/>
    <dgm:cxn modelId="{97E0106F-DB6E-9C48-8181-2D970E35A057}" type="presParOf" srcId="{ECE531D2-C88A-8A40-9123-C1707F5AF4D7}" destId="{9BEA98C9-82EF-9841-AE41-CE52A7E6488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707C8-7409-8741-9BF8-3E3B6331CC1C}">
      <dsp:nvSpPr>
        <dsp:cNvPr id="0" name=""/>
        <dsp:cNvSpPr/>
      </dsp:nvSpPr>
      <dsp:spPr>
        <a:xfrm>
          <a:off x="0" y="0"/>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FC392-4D17-1949-9D91-3284C4C2DD72}">
      <dsp:nvSpPr>
        <dsp:cNvPr id="0" name=""/>
        <dsp:cNvSpPr/>
      </dsp:nvSpPr>
      <dsp:spPr>
        <a:xfrm>
          <a:off x="0" y="0"/>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Dad of 2 little princess </a:t>
          </a:r>
          <a:r>
            <a:rPr lang="en-IN" sz="2600" kern="1200" baseline="0">
              <a:sym typeface="Wingdings" pitchFamily="2" charset="2"/>
            </a:rPr>
            <a:t></a:t>
          </a:r>
          <a:r>
            <a:rPr lang="en-IN" sz="2600" kern="1200" baseline="0"/>
            <a:t> </a:t>
          </a:r>
          <a:endParaRPr lang="en-IN" sz="2600" kern="1200"/>
        </a:p>
      </dsp:txBody>
      <dsp:txXfrm>
        <a:off x="0" y="0"/>
        <a:ext cx="11075436" cy="612377"/>
      </dsp:txXfrm>
    </dsp:sp>
    <dsp:sp modelId="{23B77210-AC8F-C340-8F12-0D744C95DC82}">
      <dsp:nvSpPr>
        <dsp:cNvPr id="0" name=""/>
        <dsp:cNvSpPr/>
      </dsp:nvSpPr>
      <dsp:spPr>
        <a:xfrm>
          <a:off x="0" y="612377"/>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F3EF8-87A2-6E47-83E9-E890C9613C2A}">
      <dsp:nvSpPr>
        <dsp:cNvPr id="0" name=""/>
        <dsp:cNvSpPr/>
      </dsp:nvSpPr>
      <dsp:spPr>
        <a:xfrm>
          <a:off x="0" y="612377"/>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dirty="0"/>
            <a:t>Cloud Solution Architect at Maersk Technology Centre, Bengaluru</a:t>
          </a:r>
          <a:endParaRPr lang="en-IN" sz="2600" kern="1200" dirty="0"/>
        </a:p>
      </dsp:txBody>
      <dsp:txXfrm>
        <a:off x="0" y="612377"/>
        <a:ext cx="11075436" cy="612377"/>
      </dsp:txXfrm>
    </dsp:sp>
    <dsp:sp modelId="{B366B022-89BA-8F43-9ED1-9F75E4B93026}">
      <dsp:nvSpPr>
        <dsp:cNvPr id="0" name=""/>
        <dsp:cNvSpPr/>
      </dsp:nvSpPr>
      <dsp:spPr>
        <a:xfrm>
          <a:off x="0" y="1224755"/>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0D396B-4CD9-6D4E-8BCB-E78165F94F96}">
      <dsp:nvSpPr>
        <dsp:cNvPr id="0" name=""/>
        <dsp:cNvSpPr/>
      </dsp:nvSpPr>
      <dsp:spPr>
        <a:xfrm>
          <a:off x="0" y="1224755"/>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dirty="0"/>
            <a:t>Microsoft MVP – Developer Technologies since 2016</a:t>
          </a:r>
          <a:endParaRPr lang="en-IN" sz="2600" kern="1200" dirty="0"/>
        </a:p>
      </dsp:txBody>
      <dsp:txXfrm>
        <a:off x="0" y="1224755"/>
        <a:ext cx="11075436" cy="612377"/>
      </dsp:txXfrm>
    </dsp:sp>
    <dsp:sp modelId="{BBB2CDDF-5982-1A46-B905-1C1FD9FC6E2A}">
      <dsp:nvSpPr>
        <dsp:cNvPr id="0" name=""/>
        <dsp:cNvSpPr/>
      </dsp:nvSpPr>
      <dsp:spPr>
        <a:xfrm>
          <a:off x="0" y="1837132"/>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44A38-2891-DC4C-9436-F5270A533172}">
      <dsp:nvSpPr>
        <dsp:cNvPr id="0" name=""/>
        <dsp:cNvSpPr/>
      </dsp:nvSpPr>
      <dsp:spPr>
        <a:xfrm>
          <a:off x="0" y="1837132"/>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Member of .NET Foundation</a:t>
          </a:r>
          <a:endParaRPr lang="en-IN" sz="2600" kern="1200"/>
        </a:p>
      </dsp:txBody>
      <dsp:txXfrm>
        <a:off x="0" y="1837132"/>
        <a:ext cx="11075436" cy="612377"/>
      </dsp:txXfrm>
    </dsp:sp>
    <dsp:sp modelId="{E5F6D8AF-A16E-2043-A4CE-74CEAE66B533}">
      <dsp:nvSpPr>
        <dsp:cNvPr id="0" name=""/>
        <dsp:cNvSpPr/>
      </dsp:nvSpPr>
      <dsp:spPr>
        <a:xfrm>
          <a:off x="0" y="2449510"/>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12FF16-17F9-8A42-9DEA-7FBED212251E}">
      <dsp:nvSpPr>
        <dsp:cNvPr id="0" name=""/>
        <dsp:cNvSpPr/>
      </dsp:nvSpPr>
      <dsp:spPr>
        <a:xfrm>
          <a:off x="0" y="2449510"/>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Twitter/GitHub - @svswaminathan</a:t>
          </a:r>
          <a:endParaRPr lang="en-IN" sz="2600" kern="1200"/>
        </a:p>
      </dsp:txBody>
      <dsp:txXfrm>
        <a:off x="0" y="2449510"/>
        <a:ext cx="11075436" cy="612377"/>
      </dsp:txXfrm>
    </dsp:sp>
    <dsp:sp modelId="{07093D1F-38B6-DA4C-B425-C0E4F82A514A}">
      <dsp:nvSpPr>
        <dsp:cNvPr id="0" name=""/>
        <dsp:cNvSpPr/>
      </dsp:nvSpPr>
      <dsp:spPr>
        <a:xfrm>
          <a:off x="0" y="3061888"/>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1B04C-C6EE-D84E-B478-243C1E90381A}">
      <dsp:nvSpPr>
        <dsp:cNvPr id="0" name=""/>
        <dsp:cNvSpPr/>
      </dsp:nvSpPr>
      <dsp:spPr>
        <a:xfrm>
          <a:off x="0" y="3061888"/>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LinkedIn/YouTube – SwaminathanVetri</a:t>
          </a:r>
          <a:endParaRPr lang="en-IN" sz="2600" kern="1200"/>
        </a:p>
      </dsp:txBody>
      <dsp:txXfrm>
        <a:off x="0" y="3061888"/>
        <a:ext cx="11075436" cy="612377"/>
      </dsp:txXfrm>
    </dsp:sp>
    <dsp:sp modelId="{5C71C700-0477-1B48-9ABD-52BD66AA103C}">
      <dsp:nvSpPr>
        <dsp:cNvPr id="0" name=""/>
        <dsp:cNvSpPr/>
      </dsp:nvSpPr>
      <dsp:spPr>
        <a:xfrm>
          <a:off x="0" y="3674265"/>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34C5FE-9DF0-554F-801E-2FFCFAD5BB26}">
      <dsp:nvSpPr>
        <dsp:cNvPr id="0" name=""/>
        <dsp:cNvSpPr/>
      </dsp:nvSpPr>
      <dsp:spPr>
        <a:xfrm>
          <a:off x="0" y="3674265"/>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Blog – </a:t>
          </a:r>
          <a:r>
            <a:rPr lang="en-IN" sz="2600" kern="1200" baseline="0">
              <a:hlinkClick xmlns:r="http://schemas.openxmlformats.org/officeDocument/2006/relationships" r:id="rId1"/>
            </a:rPr>
            <a:t>https://swaminathanvetri.in</a:t>
          </a:r>
          <a:endParaRPr lang="en-IN" sz="2600" kern="1200"/>
        </a:p>
      </dsp:txBody>
      <dsp:txXfrm>
        <a:off x="0" y="3674265"/>
        <a:ext cx="11075436" cy="612377"/>
      </dsp:txXfrm>
    </dsp:sp>
    <dsp:sp modelId="{6D2C50E3-5BAD-2B4A-8255-08FC8788DCD8}">
      <dsp:nvSpPr>
        <dsp:cNvPr id="0" name=""/>
        <dsp:cNvSpPr/>
      </dsp:nvSpPr>
      <dsp:spPr>
        <a:xfrm>
          <a:off x="0" y="4286643"/>
          <a:ext cx="1107543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168A47-A46B-EE41-A579-DDE349B7C4CC}">
      <dsp:nvSpPr>
        <dsp:cNvPr id="0" name=""/>
        <dsp:cNvSpPr/>
      </dsp:nvSpPr>
      <dsp:spPr>
        <a:xfrm>
          <a:off x="0" y="4286643"/>
          <a:ext cx="11075436" cy="61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baseline="0"/>
            <a:t>Photography, Travelling, Blogging, Home automation</a:t>
          </a:r>
          <a:endParaRPr lang="en-IN" sz="2600" kern="1200"/>
        </a:p>
      </dsp:txBody>
      <dsp:txXfrm>
        <a:off x="0" y="4286643"/>
        <a:ext cx="11075436" cy="6123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E745D-1962-F44D-82C6-D43A7A30D305}">
      <dsp:nvSpPr>
        <dsp:cNvPr id="0" name=""/>
        <dsp:cNvSpPr/>
      </dsp:nvSpPr>
      <dsp:spPr>
        <a:xfrm>
          <a:off x="3811912" y="1234"/>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Stacks and Modules</a:t>
          </a:r>
          <a:r>
            <a:rPr lang="en-US" sz="1800" kern="1200" baseline="30000" dirty="0"/>
            <a:t> </a:t>
          </a:r>
          <a:r>
            <a:rPr lang="en-US" sz="1800" kern="1200" dirty="0"/>
            <a:t>- reusable terraform components</a:t>
          </a:r>
          <a:endParaRPr lang="en-IN" sz="1800" kern="1200" dirty="0"/>
        </a:p>
      </dsp:txBody>
      <dsp:txXfrm>
        <a:off x="3847003" y="36325"/>
        <a:ext cx="4218219" cy="648653"/>
      </dsp:txXfrm>
    </dsp:sp>
    <dsp:sp modelId="{AC0B370C-9FE5-834B-B116-D6CE55D608DE}">
      <dsp:nvSpPr>
        <dsp:cNvPr id="0" name=""/>
        <dsp:cNvSpPr/>
      </dsp:nvSpPr>
      <dsp:spPr>
        <a:xfrm>
          <a:off x="3811912" y="756011"/>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Azure DevOps pipelines</a:t>
          </a:r>
          <a:endParaRPr lang="en-IN" sz="1800" kern="1200"/>
        </a:p>
      </dsp:txBody>
      <dsp:txXfrm>
        <a:off x="3847003" y="791102"/>
        <a:ext cx="4218219" cy="648653"/>
      </dsp:txXfrm>
    </dsp:sp>
    <dsp:sp modelId="{4231C7E8-4591-6547-90F5-54326BB527F2}">
      <dsp:nvSpPr>
        <dsp:cNvPr id="0" name=""/>
        <dsp:cNvSpPr/>
      </dsp:nvSpPr>
      <dsp:spPr>
        <a:xfrm>
          <a:off x="3811912" y="1510789"/>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Isolation for Lower and Higher environments</a:t>
          </a:r>
          <a:endParaRPr lang="en-IN" sz="1800" kern="1200"/>
        </a:p>
      </dsp:txBody>
      <dsp:txXfrm>
        <a:off x="3847003" y="1545880"/>
        <a:ext cx="4218219" cy="648653"/>
      </dsp:txXfrm>
    </dsp:sp>
    <dsp:sp modelId="{2E1CDC0A-278E-6F46-ACA9-8F9C5A3808C4}">
      <dsp:nvSpPr>
        <dsp:cNvPr id="0" name=""/>
        <dsp:cNvSpPr/>
      </dsp:nvSpPr>
      <dsp:spPr>
        <a:xfrm>
          <a:off x="3811912" y="2265566"/>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Environment specific Access control</a:t>
          </a:r>
          <a:endParaRPr lang="en-IN" sz="1800" kern="1200"/>
        </a:p>
      </dsp:txBody>
      <dsp:txXfrm>
        <a:off x="3847003" y="2300657"/>
        <a:ext cx="4218219" cy="648653"/>
      </dsp:txXfrm>
    </dsp:sp>
    <dsp:sp modelId="{562F45C3-E302-F143-97D8-38DACE07F625}">
      <dsp:nvSpPr>
        <dsp:cNvPr id="0" name=""/>
        <dsp:cNvSpPr/>
      </dsp:nvSpPr>
      <dsp:spPr>
        <a:xfrm>
          <a:off x="3811912" y="3020343"/>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Break glass setup</a:t>
          </a:r>
          <a:endParaRPr lang="en-IN" sz="1800" kern="1200"/>
        </a:p>
      </dsp:txBody>
      <dsp:txXfrm>
        <a:off x="3847003" y="3055434"/>
        <a:ext cx="4218219" cy="648653"/>
      </dsp:txXfrm>
    </dsp:sp>
    <dsp:sp modelId="{83B537F6-FCBC-4542-9BDF-65B3DD0FE4AD}">
      <dsp:nvSpPr>
        <dsp:cNvPr id="0" name=""/>
        <dsp:cNvSpPr/>
      </dsp:nvSpPr>
      <dsp:spPr>
        <a:xfrm>
          <a:off x="3811912" y="3775120"/>
          <a:ext cx="4288401" cy="71883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Infra stack/pipeline per microservice</a:t>
          </a:r>
          <a:endParaRPr lang="en-IN" sz="1800" kern="1200" dirty="0"/>
        </a:p>
      </dsp:txBody>
      <dsp:txXfrm>
        <a:off x="3847003" y="3810211"/>
        <a:ext cx="4218219" cy="6486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89835-CEA9-724F-BE61-653ABB387EEB}">
      <dsp:nvSpPr>
        <dsp:cNvPr id="0" name=""/>
        <dsp:cNvSpPr/>
      </dsp:nvSpPr>
      <dsp:spPr>
        <a:xfrm rot="10800000">
          <a:off x="2209164" y="2450"/>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baseline="0" dirty="0"/>
            <a:t>What is DevOps?</a:t>
          </a:r>
          <a:endParaRPr lang="en-IN" sz="2600" kern="1200" dirty="0"/>
        </a:p>
      </dsp:txBody>
      <dsp:txXfrm rot="10800000">
        <a:off x="2357816" y="2450"/>
        <a:ext cx="8031888" cy="594610"/>
      </dsp:txXfrm>
    </dsp:sp>
    <dsp:sp modelId="{C7104CEB-74DF-4C42-AECC-6A023D438493}">
      <dsp:nvSpPr>
        <dsp:cNvPr id="0" name=""/>
        <dsp:cNvSpPr/>
      </dsp:nvSpPr>
      <dsp:spPr>
        <a:xfrm>
          <a:off x="1911859" y="2450"/>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163A976-253B-D34C-AB0F-9D47AAB8B58E}">
      <dsp:nvSpPr>
        <dsp:cNvPr id="0" name=""/>
        <dsp:cNvSpPr/>
      </dsp:nvSpPr>
      <dsp:spPr>
        <a:xfrm rot="10800000">
          <a:off x="2209164" y="754286"/>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baseline="0" dirty="0"/>
            <a:t>Accelerating Plan -&gt; Code</a:t>
          </a:r>
          <a:endParaRPr lang="en-IN" sz="2600" kern="1200" dirty="0"/>
        </a:p>
      </dsp:txBody>
      <dsp:txXfrm rot="10800000">
        <a:off x="2357816" y="754286"/>
        <a:ext cx="8031888" cy="594610"/>
      </dsp:txXfrm>
    </dsp:sp>
    <dsp:sp modelId="{EB630A1A-578D-1742-B6A2-7C409C64F357}">
      <dsp:nvSpPr>
        <dsp:cNvPr id="0" name=""/>
        <dsp:cNvSpPr/>
      </dsp:nvSpPr>
      <dsp:spPr>
        <a:xfrm>
          <a:off x="1911859" y="754286"/>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18BA29-EA45-9E46-A1F6-196417B94502}">
      <dsp:nvSpPr>
        <dsp:cNvPr id="0" name=""/>
        <dsp:cNvSpPr/>
      </dsp:nvSpPr>
      <dsp:spPr>
        <a:xfrm rot="10800000">
          <a:off x="2209164" y="1506122"/>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baseline="0" dirty="0"/>
            <a:t>Accelerating Deployment -&gt; Release</a:t>
          </a:r>
          <a:endParaRPr lang="en-IN" sz="2600" kern="1200" dirty="0"/>
        </a:p>
      </dsp:txBody>
      <dsp:txXfrm rot="10800000">
        <a:off x="2357816" y="1506122"/>
        <a:ext cx="8031888" cy="594610"/>
      </dsp:txXfrm>
    </dsp:sp>
    <dsp:sp modelId="{8B5A6DD5-E5F3-A14D-B0EA-16A836001982}">
      <dsp:nvSpPr>
        <dsp:cNvPr id="0" name=""/>
        <dsp:cNvSpPr/>
      </dsp:nvSpPr>
      <dsp:spPr>
        <a:xfrm>
          <a:off x="1911859" y="1506122"/>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0255CD3-B1C6-FA43-8C17-FB3AE96B2D64}">
      <dsp:nvSpPr>
        <dsp:cNvPr id="0" name=""/>
        <dsp:cNvSpPr/>
      </dsp:nvSpPr>
      <dsp:spPr>
        <a:xfrm rot="10800000">
          <a:off x="2209164" y="2257959"/>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dirty="0"/>
            <a:t>Continuous Monitoring &amp; Feedback</a:t>
          </a:r>
        </a:p>
      </dsp:txBody>
      <dsp:txXfrm rot="10800000">
        <a:off x="2357816" y="2257959"/>
        <a:ext cx="8031888" cy="594610"/>
      </dsp:txXfrm>
    </dsp:sp>
    <dsp:sp modelId="{F8E134BD-667D-974E-B328-86ED894A9A5C}">
      <dsp:nvSpPr>
        <dsp:cNvPr id="0" name=""/>
        <dsp:cNvSpPr/>
      </dsp:nvSpPr>
      <dsp:spPr>
        <a:xfrm>
          <a:off x="1911859" y="2257959"/>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15D60F3-F4CF-E443-9C0D-A79B89C4B656}">
      <dsp:nvSpPr>
        <dsp:cNvPr id="0" name=""/>
        <dsp:cNvSpPr/>
      </dsp:nvSpPr>
      <dsp:spPr>
        <a:xfrm rot="10800000">
          <a:off x="2209164" y="3009795"/>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dirty="0"/>
            <a:t>What didn't work ?</a:t>
          </a:r>
        </a:p>
      </dsp:txBody>
      <dsp:txXfrm rot="10800000">
        <a:off x="2357816" y="3009795"/>
        <a:ext cx="8031888" cy="594610"/>
      </dsp:txXfrm>
    </dsp:sp>
    <dsp:sp modelId="{039F89AA-3C95-1D4C-BD05-7C58FBC7CB3E}">
      <dsp:nvSpPr>
        <dsp:cNvPr id="0" name=""/>
        <dsp:cNvSpPr/>
      </dsp:nvSpPr>
      <dsp:spPr>
        <a:xfrm>
          <a:off x="1911859" y="3009795"/>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CA23F7E-844E-FB46-8960-EEC985C74C43}">
      <dsp:nvSpPr>
        <dsp:cNvPr id="0" name=""/>
        <dsp:cNvSpPr/>
      </dsp:nvSpPr>
      <dsp:spPr>
        <a:xfrm rot="10800000">
          <a:off x="2209164" y="3761632"/>
          <a:ext cx="8180540" cy="594610"/>
        </a:xfrm>
        <a:prstGeom prst="homePlat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2207" tIns="99060" rIns="184912" bIns="99060" numCol="1" spcCol="1270" anchor="ctr" anchorCtr="0">
          <a:noAutofit/>
        </a:bodyPr>
        <a:lstStyle/>
        <a:p>
          <a:pPr marL="0" lvl="0" indent="0" algn="ctr" defTabSz="1155700">
            <a:lnSpc>
              <a:spcPct val="90000"/>
            </a:lnSpc>
            <a:spcBef>
              <a:spcPct val="0"/>
            </a:spcBef>
            <a:spcAft>
              <a:spcPct val="35000"/>
            </a:spcAft>
            <a:buNone/>
          </a:pPr>
          <a:r>
            <a:rPr lang="en-IN" sz="2600" kern="1200" dirty="0"/>
            <a:t>Way forward</a:t>
          </a:r>
        </a:p>
      </dsp:txBody>
      <dsp:txXfrm rot="10800000">
        <a:off x="2357816" y="3761632"/>
        <a:ext cx="8031888" cy="594610"/>
      </dsp:txXfrm>
    </dsp:sp>
    <dsp:sp modelId="{C2C99A99-9477-C148-8A62-1CC010AC4256}">
      <dsp:nvSpPr>
        <dsp:cNvPr id="0" name=""/>
        <dsp:cNvSpPr/>
      </dsp:nvSpPr>
      <dsp:spPr>
        <a:xfrm>
          <a:off x="1911859" y="3761632"/>
          <a:ext cx="594610" cy="594610"/>
        </a:xfrm>
        <a:prstGeom prst="ellipse">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2436C-D334-034F-8C1D-275BEE4E179E}">
      <dsp:nvSpPr>
        <dsp:cNvPr id="0" name=""/>
        <dsp:cNvSpPr/>
      </dsp:nvSpPr>
      <dsp:spPr>
        <a:xfrm>
          <a:off x="4672" y="1564991"/>
          <a:ext cx="2810348" cy="3372417"/>
        </a:xfrm>
        <a:prstGeom prst="roundRect">
          <a:avLst>
            <a:gd name="adj" fmla="val 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endParaRPr lang="en-GB" sz="3000" kern="1200" dirty="0"/>
        </a:p>
      </dsp:txBody>
      <dsp:txXfrm rot="16200000">
        <a:off x="-1096984" y="2666647"/>
        <a:ext cx="2765382" cy="562069"/>
      </dsp:txXfrm>
    </dsp:sp>
    <dsp:sp modelId="{DE64C82D-CCCF-9D49-BF02-FA403346D592}">
      <dsp:nvSpPr>
        <dsp:cNvPr id="0" name=""/>
        <dsp:cNvSpPr/>
      </dsp:nvSpPr>
      <dsp:spPr>
        <a:xfrm>
          <a:off x="566741" y="1564991"/>
          <a:ext cx="2093709" cy="337241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a:lnSpc>
              <a:spcPct val="90000"/>
            </a:lnSpc>
            <a:spcBef>
              <a:spcPct val="0"/>
            </a:spcBef>
            <a:spcAft>
              <a:spcPct val="35000"/>
            </a:spcAft>
            <a:buNone/>
          </a:pPr>
          <a:r>
            <a:rPr lang="en-GB" sz="2100" kern="1200" dirty="0"/>
            <a:t>Plan</a:t>
          </a:r>
        </a:p>
        <a:p>
          <a:pPr marL="171450" lvl="1" indent="-171450" algn="l" defTabSz="711200">
            <a:lnSpc>
              <a:spcPct val="90000"/>
            </a:lnSpc>
            <a:spcBef>
              <a:spcPct val="0"/>
            </a:spcBef>
            <a:spcAft>
              <a:spcPct val="15000"/>
            </a:spcAft>
            <a:buChar char="•"/>
          </a:pPr>
          <a:r>
            <a:rPr lang="en-GB" sz="1600" kern="1200" dirty="0"/>
            <a:t>Ideation</a:t>
          </a:r>
        </a:p>
        <a:p>
          <a:pPr marL="171450" lvl="1" indent="-171450" algn="l" defTabSz="711200">
            <a:lnSpc>
              <a:spcPct val="90000"/>
            </a:lnSpc>
            <a:spcBef>
              <a:spcPct val="0"/>
            </a:spcBef>
            <a:spcAft>
              <a:spcPct val="15000"/>
            </a:spcAft>
            <a:buChar char="•"/>
          </a:pPr>
          <a:r>
            <a:rPr lang="en-GB" sz="1600" kern="1200" dirty="0"/>
            <a:t>Product definition</a:t>
          </a:r>
        </a:p>
        <a:p>
          <a:pPr marL="171450" lvl="1" indent="-171450" algn="l" defTabSz="711200">
            <a:lnSpc>
              <a:spcPct val="90000"/>
            </a:lnSpc>
            <a:spcBef>
              <a:spcPct val="0"/>
            </a:spcBef>
            <a:spcAft>
              <a:spcPct val="15000"/>
            </a:spcAft>
            <a:buChar char="•"/>
          </a:pPr>
          <a:r>
            <a:rPr lang="en-GB" sz="1600" kern="1200" dirty="0"/>
            <a:t>Backlog creation</a:t>
          </a:r>
        </a:p>
        <a:p>
          <a:pPr marL="171450" lvl="1" indent="-171450" algn="l" defTabSz="711200">
            <a:lnSpc>
              <a:spcPct val="90000"/>
            </a:lnSpc>
            <a:spcBef>
              <a:spcPct val="0"/>
            </a:spcBef>
            <a:spcAft>
              <a:spcPct val="15000"/>
            </a:spcAft>
            <a:buChar char="•"/>
          </a:pPr>
          <a:r>
            <a:rPr lang="en-GB" sz="1600" kern="1200" dirty="0"/>
            <a:t>Scrum/Kanban</a:t>
          </a:r>
        </a:p>
      </dsp:txBody>
      <dsp:txXfrm>
        <a:off x="566741" y="1564991"/>
        <a:ext cx="2093709" cy="3372417"/>
      </dsp:txXfrm>
    </dsp:sp>
    <dsp:sp modelId="{188568C0-B7C8-D54A-B17A-046DB4F67603}">
      <dsp:nvSpPr>
        <dsp:cNvPr id="0" name=""/>
        <dsp:cNvSpPr/>
      </dsp:nvSpPr>
      <dsp:spPr>
        <a:xfrm>
          <a:off x="2913382" y="1564991"/>
          <a:ext cx="2810348" cy="3372417"/>
        </a:xfrm>
        <a:prstGeom prst="roundRect">
          <a:avLst>
            <a:gd name="adj" fmla="val 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endParaRPr lang="en-GB" sz="3000" kern="1200" dirty="0"/>
        </a:p>
      </dsp:txBody>
      <dsp:txXfrm rot="16200000">
        <a:off x="1811726" y="2666647"/>
        <a:ext cx="2765382" cy="562069"/>
      </dsp:txXfrm>
    </dsp:sp>
    <dsp:sp modelId="{B61EF76D-CC76-3B4B-84E6-FE2F5F755138}">
      <dsp:nvSpPr>
        <dsp:cNvPr id="0" name=""/>
        <dsp:cNvSpPr/>
      </dsp:nvSpPr>
      <dsp:spPr>
        <a:xfrm rot="5400000">
          <a:off x="2679675" y="4244735"/>
          <a:ext cx="495517" cy="421552"/>
        </a:xfrm>
        <a:prstGeom prst="flowChartExtra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645B1B-F9FD-CA41-9977-8ADC5A005ECD}">
      <dsp:nvSpPr>
        <dsp:cNvPr id="0" name=""/>
        <dsp:cNvSpPr/>
      </dsp:nvSpPr>
      <dsp:spPr>
        <a:xfrm>
          <a:off x="3475452" y="1564991"/>
          <a:ext cx="2093709" cy="337241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a:lnSpc>
              <a:spcPct val="90000"/>
            </a:lnSpc>
            <a:spcBef>
              <a:spcPct val="0"/>
            </a:spcBef>
            <a:spcAft>
              <a:spcPct val="35000"/>
            </a:spcAft>
            <a:buNone/>
          </a:pPr>
          <a:r>
            <a:rPr lang="en-GB" sz="2100" kern="1200" dirty="0"/>
            <a:t>Develop</a:t>
          </a:r>
        </a:p>
        <a:p>
          <a:pPr marL="171450" lvl="1" indent="-171450" algn="l" defTabSz="711200">
            <a:lnSpc>
              <a:spcPct val="90000"/>
            </a:lnSpc>
            <a:spcBef>
              <a:spcPct val="0"/>
            </a:spcBef>
            <a:spcAft>
              <a:spcPct val="15000"/>
            </a:spcAft>
            <a:buChar char="•"/>
          </a:pPr>
          <a:r>
            <a:rPr lang="en-GB" sz="1600" kern="1200" dirty="0"/>
            <a:t>Coding</a:t>
          </a:r>
        </a:p>
        <a:p>
          <a:pPr marL="171450" lvl="1" indent="-171450" algn="l" defTabSz="711200">
            <a:lnSpc>
              <a:spcPct val="90000"/>
            </a:lnSpc>
            <a:spcBef>
              <a:spcPct val="0"/>
            </a:spcBef>
            <a:spcAft>
              <a:spcPct val="15000"/>
            </a:spcAft>
            <a:buChar char="•"/>
          </a:pPr>
          <a:r>
            <a:rPr lang="en-GB" sz="1600" kern="1200" dirty="0"/>
            <a:t>Reviews</a:t>
          </a:r>
        </a:p>
        <a:p>
          <a:pPr marL="171450" lvl="1" indent="-171450" algn="l" defTabSz="711200">
            <a:lnSpc>
              <a:spcPct val="90000"/>
            </a:lnSpc>
            <a:spcBef>
              <a:spcPct val="0"/>
            </a:spcBef>
            <a:spcAft>
              <a:spcPct val="15000"/>
            </a:spcAft>
            <a:buChar char="•"/>
          </a:pPr>
          <a:r>
            <a:rPr lang="en-GB" sz="1600" kern="1200" dirty="0"/>
            <a:t>Automated Testing</a:t>
          </a:r>
        </a:p>
        <a:p>
          <a:pPr marL="171450" lvl="1" indent="-171450" algn="l" defTabSz="711200">
            <a:lnSpc>
              <a:spcPct val="90000"/>
            </a:lnSpc>
            <a:spcBef>
              <a:spcPct val="0"/>
            </a:spcBef>
            <a:spcAft>
              <a:spcPct val="15000"/>
            </a:spcAft>
            <a:buChar char="•"/>
          </a:pPr>
          <a:r>
            <a:rPr lang="en-GB" sz="1600" kern="1200" dirty="0"/>
            <a:t>Continuous integration</a:t>
          </a:r>
        </a:p>
      </dsp:txBody>
      <dsp:txXfrm>
        <a:off x="3475452" y="1564991"/>
        <a:ext cx="2093709" cy="3372417"/>
      </dsp:txXfrm>
    </dsp:sp>
    <dsp:sp modelId="{F0DAA724-BBA4-DD4D-A439-0A50ECFDAA45}">
      <dsp:nvSpPr>
        <dsp:cNvPr id="0" name=""/>
        <dsp:cNvSpPr/>
      </dsp:nvSpPr>
      <dsp:spPr>
        <a:xfrm>
          <a:off x="5822093" y="1564991"/>
          <a:ext cx="2810348" cy="3372417"/>
        </a:xfrm>
        <a:prstGeom prst="roundRect">
          <a:avLst>
            <a:gd name="adj" fmla="val 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endParaRPr lang="en-GB" sz="3000" kern="1200" dirty="0"/>
        </a:p>
      </dsp:txBody>
      <dsp:txXfrm rot="16200000">
        <a:off x="4720436" y="2666647"/>
        <a:ext cx="2765382" cy="562069"/>
      </dsp:txXfrm>
    </dsp:sp>
    <dsp:sp modelId="{91AA7741-80F5-FD48-AC95-337D9964B2BA}">
      <dsp:nvSpPr>
        <dsp:cNvPr id="0" name=""/>
        <dsp:cNvSpPr/>
      </dsp:nvSpPr>
      <dsp:spPr>
        <a:xfrm rot="5400000">
          <a:off x="5588385" y="4244735"/>
          <a:ext cx="495517" cy="421552"/>
        </a:xfrm>
        <a:prstGeom prst="flowChartExtra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4B1E61-12BF-0943-A6FE-4CFB93B508FF}">
      <dsp:nvSpPr>
        <dsp:cNvPr id="0" name=""/>
        <dsp:cNvSpPr/>
      </dsp:nvSpPr>
      <dsp:spPr>
        <a:xfrm>
          <a:off x="6384162" y="1564991"/>
          <a:ext cx="2093709" cy="337241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a:lnSpc>
              <a:spcPct val="90000"/>
            </a:lnSpc>
            <a:spcBef>
              <a:spcPct val="0"/>
            </a:spcBef>
            <a:spcAft>
              <a:spcPct val="35000"/>
            </a:spcAft>
            <a:buNone/>
          </a:pPr>
          <a:r>
            <a:rPr lang="en-GB" sz="2100" kern="1200" dirty="0"/>
            <a:t>Deliver</a:t>
          </a:r>
        </a:p>
        <a:p>
          <a:pPr marL="171450" lvl="1" indent="-171450" algn="l" defTabSz="711200">
            <a:lnSpc>
              <a:spcPct val="90000"/>
            </a:lnSpc>
            <a:spcBef>
              <a:spcPct val="0"/>
            </a:spcBef>
            <a:spcAft>
              <a:spcPct val="15000"/>
            </a:spcAft>
            <a:buChar char="•"/>
          </a:pPr>
          <a:r>
            <a:rPr lang="en-GB" sz="1600" kern="1200" dirty="0"/>
            <a:t>Continuous delivery/deployment</a:t>
          </a:r>
        </a:p>
        <a:p>
          <a:pPr marL="171450" lvl="1" indent="-171450" algn="l" defTabSz="711200">
            <a:lnSpc>
              <a:spcPct val="90000"/>
            </a:lnSpc>
            <a:spcBef>
              <a:spcPct val="0"/>
            </a:spcBef>
            <a:spcAft>
              <a:spcPct val="15000"/>
            </a:spcAft>
            <a:buChar char="•"/>
          </a:pPr>
          <a:r>
            <a:rPr lang="en-GB" sz="1600" kern="1200" dirty="0"/>
            <a:t>Consistent &amp; reliable deployments</a:t>
          </a:r>
        </a:p>
        <a:p>
          <a:pPr marL="171450" lvl="1" indent="-171450" algn="l" defTabSz="711200">
            <a:lnSpc>
              <a:spcPct val="90000"/>
            </a:lnSpc>
            <a:spcBef>
              <a:spcPct val="0"/>
            </a:spcBef>
            <a:spcAft>
              <a:spcPct val="15000"/>
            </a:spcAft>
            <a:buChar char="•"/>
          </a:pPr>
          <a:r>
            <a:rPr lang="en-GB" sz="1600" kern="1200" dirty="0"/>
            <a:t>Automated Infrastructure provisioning</a:t>
          </a:r>
        </a:p>
      </dsp:txBody>
      <dsp:txXfrm>
        <a:off x="6384162" y="1564991"/>
        <a:ext cx="2093709" cy="3372417"/>
      </dsp:txXfrm>
    </dsp:sp>
    <dsp:sp modelId="{8579814C-65C7-5F4F-A957-4CA4B3D08801}">
      <dsp:nvSpPr>
        <dsp:cNvPr id="0" name=""/>
        <dsp:cNvSpPr/>
      </dsp:nvSpPr>
      <dsp:spPr>
        <a:xfrm>
          <a:off x="8730803" y="1564991"/>
          <a:ext cx="2810348" cy="3372417"/>
        </a:xfrm>
        <a:prstGeom prst="roundRect">
          <a:avLst>
            <a:gd name="adj" fmla="val 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endParaRPr lang="en-GB" sz="3000" kern="1200" dirty="0"/>
        </a:p>
      </dsp:txBody>
      <dsp:txXfrm rot="16200000">
        <a:off x="7629147" y="2666647"/>
        <a:ext cx="2765382" cy="562069"/>
      </dsp:txXfrm>
    </dsp:sp>
    <dsp:sp modelId="{83BE8AE1-4D58-084B-9AE7-A7C28E382515}">
      <dsp:nvSpPr>
        <dsp:cNvPr id="0" name=""/>
        <dsp:cNvSpPr/>
      </dsp:nvSpPr>
      <dsp:spPr>
        <a:xfrm rot="5400000">
          <a:off x="8497096" y="4244735"/>
          <a:ext cx="495517" cy="421552"/>
        </a:xfrm>
        <a:prstGeom prst="flowChartExtra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149B05-BB04-6B48-8B55-374BDC53DA99}">
      <dsp:nvSpPr>
        <dsp:cNvPr id="0" name=""/>
        <dsp:cNvSpPr/>
      </dsp:nvSpPr>
      <dsp:spPr>
        <a:xfrm>
          <a:off x="9292873" y="1564991"/>
          <a:ext cx="2093709" cy="337241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a:lnSpc>
              <a:spcPct val="90000"/>
            </a:lnSpc>
            <a:spcBef>
              <a:spcPct val="0"/>
            </a:spcBef>
            <a:spcAft>
              <a:spcPct val="35000"/>
            </a:spcAft>
            <a:buNone/>
          </a:pPr>
          <a:r>
            <a:rPr lang="en-GB" sz="2100" kern="1200" dirty="0"/>
            <a:t>Operate</a:t>
          </a:r>
        </a:p>
        <a:p>
          <a:pPr marL="171450" lvl="1" indent="-171450" algn="l" defTabSz="711200">
            <a:lnSpc>
              <a:spcPct val="90000"/>
            </a:lnSpc>
            <a:spcBef>
              <a:spcPct val="0"/>
            </a:spcBef>
            <a:spcAft>
              <a:spcPct val="15000"/>
            </a:spcAft>
            <a:buChar char="•"/>
          </a:pPr>
          <a:r>
            <a:rPr lang="en-GB" sz="1600" kern="1200" dirty="0"/>
            <a:t>Continuous monitoring</a:t>
          </a:r>
        </a:p>
        <a:p>
          <a:pPr marL="171450" lvl="1" indent="-171450" algn="l" defTabSz="711200">
            <a:lnSpc>
              <a:spcPct val="90000"/>
            </a:lnSpc>
            <a:spcBef>
              <a:spcPct val="0"/>
            </a:spcBef>
            <a:spcAft>
              <a:spcPct val="15000"/>
            </a:spcAft>
            <a:buChar char="•"/>
          </a:pPr>
          <a:r>
            <a:rPr lang="en-GB" sz="1600" kern="1200" dirty="0"/>
            <a:t>Telemetry &amp; Alerts</a:t>
          </a:r>
        </a:p>
        <a:p>
          <a:pPr marL="171450" lvl="1" indent="-171450" algn="l" defTabSz="711200">
            <a:lnSpc>
              <a:spcPct val="90000"/>
            </a:lnSpc>
            <a:spcBef>
              <a:spcPct val="0"/>
            </a:spcBef>
            <a:spcAft>
              <a:spcPct val="15000"/>
            </a:spcAft>
            <a:buChar char="•"/>
          </a:pPr>
          <a:r>
            <a:rPr lang="en-GB" sz="1600" kern="1200" dirty="0"/>
            <a:t>System Availability</a:t>
          </a:r>
        </a:p>
        <a:p>
          <a:pPr marL="171450" lvl="1" indent="-171450" algn="l" defTabSz="711200">
            <a:lnSpc>
              <a:spcPct val="90000"/>
            </a:lnSpc>
            <a:spcBef>
              <a:spcPct val="0"/>
            </a:spcBef>
            <a:spcAft>
              <a:spcPct val="15000"/>
            </a:spcAft>
            <a:buChar char="•"/>
          </a:pPr>
          <a:r>
            <a:rPr lang="en-GB" sz="1600" kern="1200" dirty="0"/>
            <a:t>Reliability</a:t>
          </a:r>
        </a:p>
        <a:p>
          <a:pPr marL="171450" lvl="1" indent="-171450" algn="l" defTabSz="711200">
            <a:lnSpc>
              <a:spcPct val="90000"/>
            </a:lnSpc>
            <a:spcBef>
              <a:spcPct val="0"/>
            </a:spcBef>
            <a:spcAft>
              <a:spcPct val="15000"/>
            </a:spcAft>
            <a:buChar char="•"/>
          </a:pPr>
          <a:endParaRPr lang="en-GB" sz="1600" kern="1200" dirty="0"/>
        </a:p>
        <a:p>
          <a:pPr marL="171450" lvl="1" indent="-171450" algn="l" defTabSz="711200">
            <a:lnSpc>
              <a:spcPct val="90000"/>
            </a:lnSpc>
            <a:spcBef>
              <a:spcPct val="0"/>
            </a:spcBef>
            <a:spcAft>
              <a:spcPct val="15000"/>
            </a:spcAft>
            <a:buChar char="•"/>
          </a:pPr>
          <a:endParaRPr lang="en-GB" sz="1600" kern="1200" dirty="0"/>
        </a:p>
      </dsp:txBody>
      <dsp:txXfrm>
        <a:off x="9292873" y="1564991"/>
        <a:ext cx="2093709" cy="3372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EFDC0-80B4-6041-AD06-F5C70A2A5E08}">
      <dsp:nvSpPr>
        <dsp:cNvPr id="0" name=""/>
        <dsp:cNvSpPr/>
      </dsp:nvSpPr>
      <dsp:spPr>
        <a:xfrm>
          <a:off x="11495" y="1509536"/>
          <a:ext cx="1552841" cy="155284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baseline="0"/>
            <a:t>Collaboration, Visibility &amp; Alignment</a:t>
          </a:r>
          <a:endParaRPr lang="en-IN" sz="1300" kern="1200"/>
        </a:p>
      </dsp:txBody>
      <dsp:txXfrm>
        <a:off x="238903" y="1736944"/>
        <a:ext cx="1098025" cy="1098025"/>
      </dsp:txXfrm>
    </dsp:sp>
    <dsp:sp modelId="{65C5198F-6BBE-AD40-9012-06F1708B7C40}">
      <dsp:nvSpPr>
        <dsp:cNvPr id="0" name=""/>
        <dsp:cNvSpPr/>
      </dsp:nvSpPr>
      <dsp:spPr>
        <a:xfrm>
          <a:off x="1690427" y="1835633"/>
          <a:ext cx="900647" cy="9006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809808" y="2180040"/>
        <a:ext cx="661885" cy="211833"/>
      </dsp:txXfrm>
    </dsp:sp>
    <dsp:sp modelId="{9561A6F4-2F8E-144B-9F6A-4DC07DC2A8E5}">
      <dsp:nvSpPr>
        <dsp:cNvPr id="0" name=""/>
        <dsp:cNvSpPr/>
      </dsp:nvSpPr>
      <dsp:spPr>
        <a:xfrm>
          <a:off x="2717165" y="1509536"/>
          <a:ext cx="1552841" cy="155284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baseline="0" dirty="0"/>
            <a:t>Shift in scope and accountability</a:t>
          </a:r>
          <a:endParaRPr lang="en-IN" sz="1300" kern="1200" dirty="0"/>
        </a:p>
      </dsp:txBody>
      <dsp:txXfrm>
        <a:off x="2944573" y="1736944"/>
        <a:ext cx="1098025" cy="1098025"/>
      </dsp:txXfrm>
    </dsp:sp>
    <dsp:sp modelId="{CFFE72B5-E12A-1943-84AA-29F6F6CC3007}">
      <dsp:nvSpPr>
        <dsp:cNvPr id="0" name=""/>
        <dsp:cNvSpPr/>
      </dsp:nvSpPr>
      <dsp:spPr>
        <a:xfrm>
          <a:off x="4396097" y="1835633"/>
          <a:ext cx="900647" cy="9006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15478" y="2180040"/>
        <a:ext cx="661885" cy="211833"/>
      </dsp:txXfrm>
    </dsp:sp>
    <dsp:sp modelId="{ACA601B4-636A-2B4E-A87B-9E8068212BAF}">
      <dsp:nvSpPr>
        <dsp:cNvPr id="0" name=""/>
        <dsp:cNvSpPr/>
      </dsp:nvSpPr>
      <dsp:spPr>
        <a:xfrm>
          <a:off x="5422836" y="1509536"/>
          <a:ext cx="1552841" cy="155284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baseline="0" dirty="0"/>
            <a:t>Shorter release cycle</a:t>
          </a:r>
          <a:endParaRPr lang="en-IN" sz="1300" kern="1200" dirty="0"/>
        </a:p>
      </dsp:txBody>
      <dsp:txXfrm>
        <a:off x="5650244" y="1736944"/>
        <a:ext cx="1098025" cy="1098025"/>
      </dsp:txXfrm>
    </dsp:sp>
    <dsp:sp modelId="{2A37BBBF-A18C-204D-A471-70BF6DD45767}">
      <dsp:nvSpPr>
        <dsp:cNvPr id="0" name=""/>
        <dsp:cNvSpPr/>
      </dsp:nvSpPr>
      <dsp:spPr>
        <a:xfrm>
          <a:off x="7101768" y="1835633"/>
          <a:ext cx="900647" cy="9006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221149" y="2180040"/>
        <a:ext cx="661885" cy="211833"/>
      </dsp:txXfrm>
    </dsp:sp>
    <dsp:sp modelId="{7F7DA5AC-2435-AF40-8244-F41A18E0AB4D}">
      <dsp:nvSpPr>
        <dsp:cNvPr id="0" name=""/>
        <dsp:cNvSpPr/>
      </dsp:nvSpPr>
      <dsp:spPr>
        <a:xfrm>
          <a:off x="8128506" y="1509536"/>
          <a:ext cx="1552841" cy="155284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baseline="0" dirty="0"/>
            <a:t>Continuous learning</a:t>
          </a:r>
          <a:endParaRPr lang="en-IN" sz="1300" kern="1200" dirty="0"/>
        </a:p>
      </dsp:txBody>
      <dsp:txXfrm>
        <a:off x="8355914" y="1736944"/>
        <a:ext cx="1098025" cy="1098025"/>
      </dsp:txXfrm>
    </dsp:sp>
    <dsp:sp modelId="{C3433EC6-49CA-AB4B-B908-7482BC7FE445}">
      <dsp:nvSpPr>
        <dsp:cNvPr id="0" name=""/>
        <dsp:cNvSpPr/>
      </dsp:nvSpPr>
      <dsp:spPr>
        <a:xfrm>
          <a:off x="9807438" y="1835633"/>
          <a:ext cx="900647" cy="90064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9926819" y="2021166"/>
        <a:ext cx="661885" cy="529581"/>
      </dsp:txXfrm>
    </dsp:sp>
    <dsp:sp modelId="{6DF6AB3E-C559-404D-B1BF-A485864941F6}">
      <dsp:nvSpPr>
        <dsp:cNvPr id="0" name=""/>
        <dsp:cNvSpPr/>
      </dsp:nvSpPr>
      <dsp:spPr>
        <a:xfrm>
          <a:off x="10834177" y="1509536"/>
          <a:ext cx="1552841" cy="155284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DevOps Culture</a:t>
          </a:r>
        </a:p>
      </dsp:txBody>
      <dsp:txXfrm>
        <a:off x="11061585" y="1736944"/>
        <a:ext cx="1098025" cy="1098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E1127-8B91-F64E-8160-DAC8CAB44E6F}">
      <dsp:nvSpPr>
        <dsp:cNvPr id="0" name=""/>
        <dsp:cNvSpPr/>
      </dsp:nvSpPr>
      <dsp:spPr>
        <a:xfrm>
          <a:off x="-6339138" y="-970380"/>
          <a:ext cx="7551113" cy="7551113"/>
        </a:xfrm>
        <a:prstGeom prst="blockArc">
          <a:avLst>
            <a:gd name="adj1" fmla="val 18900000"/>
            <a:gd name="adj2" fmla="val 2700000"/>
            <a:gd name="adj3" fmla="val 28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B647DB-E16F-4244-8CD9-9DE1E8261BA1}">
      <dsp:nvSpPr>
        <dsp:cNvPr id="0" name=""/>
        <dsp:cNvSpPr/>
      </dsp:nvSpPr>
      <dsp:spPr>
        <a:xfrm>
          <a:off x="393566" y="255046"/>
          <a:ext cx="8675535"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Agile Software Development</a:t>
          </a:r>
        </a:p>
      </dsp:txBody>
      <dsp:txXfrm>
        <a:off x="393566" y="255046"/>
        <a:ext cx="8675535" cy="509868"/>
      </dsp:txXfrm>
    </dsp:sp>
    <dsp:sp modelId="{48C717AE-57EE-D34B-AB7D-6F566B500886}">
      <dsp:nvSpPr>
        <dsp:cNvPr id="0" name=""/>
        <dsp:cNvSpPr/>
      </dsp:nvSpPr>
      <dsp:spPr>
        <a:xfrm>
          <a:off x="74898" y="191313"/>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EC099-092D-1448-8866-D476C9C00C1C}">
      <dsp:nvSpPr>
        <dsp:cNvPr id="0" name=""/>
        <dsp:cNvSpPr/>
      </dsp:nvSpPr>
      <dsp:spPr>
        <a:xfrm>
          <a:off x="855298" y="1020298"/>
          <a:ext cx="8213803"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Version control</a:t>
          </a:r>
        </a:p>
      </dsp:txBody>
      <dsp:txXfrm>
        <a:off x="855298" y="1020298"/>
        <a:ext cx="8213803" cy="509868"/>
      </dsp:txXfrm>
    </dsp:sp>
    <dsp:sp modelId="{C8765F3C-7E4C-7A43-8F0F-C4887EB7BCEE}">
      <dsp:nvSpPr>
        <dsp:cNvPr id="0" name=""/>
        <dsp:cNvSpPr/>
      </dsp:nvSpPr>
      <dsp:spPr>
        <a:xfrm>
          <a:off x="536630" y="956565"/>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06FBBA-B8DE-7D4F-B644-4224C69D91B2}">
      <dsp:nvSpPr>
        <dsp:cNvPr id="0" name=""/>
        <dsp:cNvSpPr/>
      </dsp:nvSpPr>
      <dsp:spPr>
        <a:xfrm>
          <a:off x="1108325" y="1784989"/>
          <a:ext cx="7960776"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Continuous Integration</a:t>
          </a:r>
        </a:p>
      </dsp:txBody>
      <dsp:txXfrm>
        <a:off x="1108325" y="1784989"/>
        <a:ext cx="7960776" cy="509868"/>
      </dsp:txXfrm>
    </dsp:sp>
    <dsp:sp modelId="{E3A31578-1A92-9840-AA92-F07B3A52F6D6}">
      <dsp:nvSpPr>
        <dsp:cNvPr id="0" name=""/>
        <dsp:cNvSpPr/>
      </dsp:nvSpPr>
      <dsp:spPr>
        <a:xfrm>
          <a:off x="789657" y="1721255"/>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98C13F-0294-614D-9B2F-8D00DFC3C06F}">
      <dsp:nvSpPr>
        <dsp:cNvPr id="0" name=""/>
        <dsp:cNvSpPr/>
      </dsp:nvSpPr>
      <dsp:spPr>
        <a:xfrm>
          <a:off x="1189114" y="2550241"/>
          <a:ext cx="7879987"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Continuous Delivery/Deployment</a:t>
          </a:r>
        </a:p>
      </dsp:txBody>
      <dsp:txXfrm>
        <a:off x="1189114" y="2550241"/>
        <a:ext cx="7879987" cy="509868"/>
      </dsp:txXfrm>
    </dsp:sp>
    <dsp:sp modelId="{D4F868BD-9CEF-7348-8920-53B11EF8D770}">
      <dsp:nvSpPr>
        <dsp:cNvPr id="0" name=""/>
        <dsp:cNvSpPr/>
      </dsp:nvSpPr>
      <dsp:spPr>
        <a:xfrm>
          <a:off x="870446" y="2486508"/>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242C6A-11B6-864E-9CF2-B875E42AB1D0}">
      <dsp:nvSpPr>
        <dsp:cNvPr id="0" name=""/>
        <dsp:cNvSpPr/>
      </dsp:nvSpPr>
      <dsp:spPr>
        <a:xfrm>
          <a:off x="1108325" y="3315493"/>
          <a:ext cx="7960776"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Infrastructure as Code</a:t>
          </a:r>
        </a:p>
      </dsp:txBody>
      <dsp:txXfrm>
        <a:off x="1108325" y="3315493"/>
        <a:ext cx="7960776" cy="509868"/>
      </dsp:txXfrm>
    </dsp:sp>
    <dsp:sp modelId="{156C89CC-AD30-3D4D-B79C-D26F46C55998}">
      <dsp:nvSpPr>
        <dsp:cNvPr id="0" name=""/>
        <dsp:cNvSpPr/>
      </dsp:nvSpPr>
      <dsp:spPr>
        <a:xfrm>
          <a:off x="789657" y="3251760"/>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7F2782-6D1C-7041-A812-58D1389C219E}">
      <dsp:nvSpPr>
        <dsp:cNvPr id="0" name=""/>
        <dsp:cNvSpPr/>
      </dsp:nvSpPr>
      <dsp:spPr>
        <a:xfrm>
          <a:off x="855298" y="4080184"/>
          <a:ext cx="8213803"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Configuration Management</a:t>
          </a:r>
        </a:p>
      </dsp:txBody>
      <dsp:txXfrm>
        <a:off x="855298" y="4080184"/>
        <a:ext cx="8213803" cy="509868"/>
      </dsp:txXfrm>
    </dsp:sp>
    <dsp:sp modelId="{E509722A-C15E-5C4F-BB17-30B16C713545}">
      <dsp:nvSpPr>
        <dsp:cNvPr id="0" name=""/>
        <dsp:cNvSpPr/>
      </dsp:nvSpPr>
      <dsp:spPr>
        <a:xfrm>
          <a:off x="536630" y="4016450"/>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C690DB-E9F1-DA4E-94CC-2CB5FE5D5A9B}">
      <dsp:nvSpPr>
        <dsp:cNvPr id="0" name=""/>
        <dsp:cNvSpPr/>
      </dsp:nvSpPr>
      <dsp:spPr>
        <a:xfrm>
          <a:off x="393566" y="4845436"/>
          <a:ext cx="8675535" cy="50986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708"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Continuous Monitoring</a:t>
          </a:r>
        </a:p>
      </dsp:txBody>
      <dsp:txXfrm>
        <a:off x="393566" y="4845436"/>
        <a:ext cx="8675535" cy="509868"/>
      </dsp:txXfrm>
    </dsp:sp>
    <dsp:sp modelId="{D4DFFC3F-8570-C046-96F4-78DECFC0079A}">
      <dsp:nvSpPr>
        <dsp:cNvPr id="0" name=""/>
        <dsp:cNvSpPr/>
      </dsp:nvSpPr>
      <dsp:spPr>
        <a:xfrm>
          <a:off x="74898" y="4781703"/>
          <a:ext cx="637335" cy="63733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721D-77EF-8045-9141-98FCFE7590DD}">
      <dsp:nvSpPr>
        <dsp:cNvPr id="0" name=""/>
        <dsp:cNvSpPr/>
      </dsp:nvSpPr>
      <dsp:spPr>
        <a:xfrm rot="5400000">
          <a:off x="-317880" y="318039"/>
          <a:ext cx="2119205" cy="148344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Repository management</a:t>
          </a:r>
        </a:p>
      </dsp:txBody>
      <dsp:txXfrm rot="-5400000">
        <a:off x="2" y="741880"/>
        <a:ext cx="1483443" cy="635762"/>
      </dsp:txXfrm>
    </dsp:sp>
    <dsp:sp modelId="{6CB376F2-A30C-1345-98F0-329A75540E79}">
      <dsp:nvSpPr>
        <dsp:cNvPr id="0" name=""/>
        <dsp:cNvSpPr/>
      </dsp:nvSpPr>
      <dsp:spPr>
        <a:xfrm rot="5400000">
          <a:off x="4466484" y="-2982882"/>
          <a:ext cx="1377483" cy="7343564"/>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en-GB" sz="3300" kern="1200" dirty="0"/>
            <a:t>Consistent repo creation </a:t>
          </a:r>
        </a:p>
        <a:p>
          <a:pPr marL="285750" lvl="1" indent="-285750" algn="l" defTabSz="1466850">
            <a:lnSpc>
              <a:spcPct val="90000"/>
            </a:lnSpc>
            <a:spcBef>
              <a:spcPct val="0"/>
            </a:spcBef>
            <a:spcAft>
              <a:spcPct val="15000"/>
            </a:spcAft>
            <a:buChar char="•"/>
          </a:pPr>
          <a:r>
            <a:rPr lang="en-GB" sz="3300" kern="1200" dirty="0"/>
            <a:t>Consistent repo policies</a:t>
          </a:r>
        </a:p>
      </dsp:txBody>
      <dsp:txXfrm rot="-5400000">
        <a:off x="1483444" y="67401"/>
        <a:ext cx="7276321" cy="1242997"/>
      </dsp:txXfrm>
    </dsp:sp>
    <dsp:sp modelId="{3B079249-7627-1F42-9BB3-D053E6F9BC11}">
      <dsp:nvSpPr>
        <dsp:cNvPr id="0" name=""/>
        <dsp:cNvSpPr/>
      </dsp:nvSpPr>
      <dsp:spPr>
        <a:xfrm rot="5400000">
          <a:off x="-317880" y="2247350"/>
          <a:ext cx="2119205" cy="148344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Branching Strategy</a:t>
          </a:r>
        </a:p>
      </dsp:txBody>
      <dsp:txXfrm rot="-5400000">
        <a:off x="2" y="2671191"/>
        <a:ext cx="1483443" cy="635762"/>
      </dsp:txXfrm>
    </dsp:sp>
    <dsp:sp modelId="{FB21C869-0649-F541-AA6D-4BD02F862C70}">
      <dsp:nvSpPr>
        <dsp:cNvPr id="0" name=""/>
        <dsp:cNvSpPr/>
      </dsp:nvSpPr>
      <dsp:spPr>
        <a:xfrm rot="5400000">
          <a:off x="4466484" y="-1053571"/>
          <a:ext cx="1377483" cy="7343564"/>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en-GB" sz="3300" kern="1200" dirty="0" err="1"/>
            <a:t>Gitflow</a:t>
          </a:r>
          <a:r>
            <a:rPr lang="en-GB" sz="3300" kern="1200" dirty="0"/>
            <a:t> based branching strategy</a:t>
          </a:r>
        </a:p>
        <a:p>
          <a:pPr marL="285750" lvl="1" indent="-285750" algn="l" defTabSz="1466850">
            <a:lnSpc>
              <a:spcPct val="90000"/>
            </a:lnSpc>
            <a:spcBef>
              <a:spcPct val="0"/>
            </a:spcBef>
            <a:spcAft>
              <a:spcPct val="15000"/>
            </a:spcAft>
            <a:buChar char="•"/>
          </a:pPr>
          <a:r>
            <a:rPr lang="en-GB" sz="3300" kern="1200" dirty="0"/>
            <a:t>Branch protection/deployment rules</a:t>
          </a:r>
        </a:p>
      </dsp:txBody>
      <dsp:txXfrm rot="-5400000">
        <a:off x="1483444" y="1996712"/>
        <a:ext cx="7276321" cy="1242997"/>
      </dsp:txXfrm>
    </dsp:sp>
    <dsp:sp modelId="{D32E2765-6384-754E-8C6E-A1140DE7D81B}">
      <dsp:nvSpPr>
        <dsp:cNvPr id="0" name=""/>
        <dsp:cNvSpPr/>
      </dsp:nvSpPr>
      <dsp:spPr>
        <a:xfrm rot="5400000">
          <a:off x="-317880" y="4176661"/>
          <a:ext cx="2119205" cy="1483443"/>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Code Reviews</a:t>
          </a:r>
        </a:p>
      </dsp:txBody>
      <dsp:txXfrm rot="-5400000">
        <a:off x="2" y="4600502"/>
        <a:ext cx="1483443" cy="635762"/>
      </dsp:txXfrm>
    </dsp:sp>
    <dsp:sp modelId="{07915282-D467-DA4C-B28B-85B65ECD0B09}">
      <dsp:nvSpPr>
        <dsp:cNvPr id="0" name=""/>
        <dsp:cNvSpPr/>
      </dsp:nvSpPr>
      <dsp:spPr>
        <a:xfrm rot="5400000">
          <a:off x="4466484" y="875739"/>
          <a:ext cx="1377483" cy="7343564"/>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a:lnSpc>
              <a:spcPct val="90000"/>
            </a:lnSpc>
            <a:spcBef>
              <a:spcPct val="0"/>
            </a:spcBef>
            <a:spcAft>
              <a:spcPct val="15000"/>
            </a:spcAft>
            <a:buChar char="•"/>
          </a:pPr>
          <a:r>
            <a:rPr lang="en-GB" sz="3300" kern="1200" dirty="0" err="1"/>
            <a:t>Codeowners</a:t>
          </a:r>
          <a:r>
            <a:rPr lang="en-GB" sz="3300" kern="1200" dirty="0"/>
            <a:t> for mandatory reviews</a:t>
          </a:r>
        </a:p>
        <a:p>
          <a:pPr marL="285750" lvl="1" indent="-285750" algn="l" defTabSz="1466850">
            <a:lnSpc>
              <a:spcPct val="90000"/>
            </a:lnSpc>
            <a:spcBef>
              <a:spcPct val="0"/>
            </a:spcBef>
            <a:spcAft>
              <a:spcPct val="15000"/>
            </a:spcAft>
            <a:buChar char="•"/>
          </a:pPr>
          <a:r>
            <a:rPr lang="en-GB" sz="3300" kern="1200" dirty="0"/>
            <a:t>Automated PR for down merges</a:t>
          </a:r>
        </a:p>
      </dsp:txBody>
      <dsp:txXfrm rot="-5400000">
        <a:off x="1483444" y="3926023"/>
        <a:ext cx="7276321" cy="12429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1A253-713E-7944-8EE0-5CC918224C89}">
      <dsp:nvSpPr>
        <dsp:cNvPr id="0" name=""/>
        <dsp:cNvSpPr/>
      </dsp:nvSpPr>
      <dsp:spPr>
        <a:xfrm>
          <a:off x="942887" y="0"/>
          <a:ext cx="10686054" cy="298062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D66B3-D6D9-934A-991E-206F073C5EE6}">
      <dsp:nvSpPr>
        <dsp:cNvPr id="0" name=""/>
        <dsp:cNvSpPr/>
      </dsp:nvSpPr>
      <dsp:spPr>
        <a:xfrm>
          <a:off x="5304"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Compile</a:t>
          </a:r>
        </a:p>
      </dsp:txBody>
      <dsp:txXfrm>
        <a:off x="63505" y="952389"/>
        <a:ext cx="1142603" cy="1075848"/>
      </dsp:txXfrm>
    </dsp:sp>
    <dsp:sp modelId="{2D2FA58E-CFF3-A344-91C7-F5088D0264FA}">
      <dsp:nvSpPr>
        <dsp:cNvPr id="0" name=""/>
        <dsp:cNvSpPr/>
      </dsp:nvSpPr>
      <dsp:spPr>
        <a:xfrm>
          <a:off x="1418081"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Unit tests</a:t>
          </a:r>
        </a:p>
      </dsp:txBody>
      <dsp:txXfrm>
        <a:off x="1476282" y="952389"/>
        <a:ext cx="1142603" cy="1075848"/>
      </dsp:txXfrm>
    </dsp:sp>
    <dsp:sp modelId="{0C3BEA7E-FB8C-4C45-A44A-9E4521E7AD48}">
      <dsp:nvSpPr>
        <dsp:cNvPr id="0" name=""/>
        <dsp:cNvSpPr/>
      </dsp:nvSpPr>
      <dsp:spPr>
        <a:xfrm>
          <a:off x="2830857"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err="1"/>
            <a:t>Sonarqube</a:t>
          </a:r>
          <a:endParaRPr lang="en-GB" sz="1500" kern="1200"/>
        </a:p>
      </dsp:txBody>
      <dsp:txXfrm>
        <a:off x="2889058" y="952389"/>
        <a:ext cx="1142603" cy="1075848"/>
      </dsp:txXfrm>
    </dsp:sp>
    <dsp:sp modelId="{A4FEC6CD-1638-7649-8927-2D3216328F27}">
      <dsp:nvSpPr>
        <dsp:cNvPr id="0" name=""/>
        <dsp:cNvSpPr/>
      </dsp:nvSpPr>
      <dsp:spPr>
        <a:xfrm>
          <a:off x="4243634"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Polaris</a:t>
          </a:r>
        </a:p>
      </dsp:txBody>
      <dsp:txXfrm>
        <a:off x="4301835" y="952389"/>
        <a:ext cx="1142603" cy="1075848"/>
      </dsp:txXfrm>
    </dsp:sp>
    <dsp:sp modelId="{E7F2EE46-337D-8640-8518-B887BD49E808}">
      <dsp:nvSpPr>
        <dsp:cNvPr id="0" name=""/>
        <dsp:cNvSpPr/>
      </dsp:nvSpPr>
      <dsp:spPr>
        <a:xfrm>
          <a:off x="5656411"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err="1"/>
            <a:t>BlackDuck</a:t>
          </a:r>
          <a:endParaRPr lang="en-GB" sz="1500" kern="1200"/>
        </a:p>
      </dsp:txBody>
      <dsp:txXfrm>
        <a:off x="5714612" y="952389"/>
        <a:ext cx="1142603" cy="1075848"/>
      </dsp:txXfrm>
    </dsp:sp>
    <dsp:sp modelId="{B7FA1217-46FC-5B4D-B133-E37B8DF376CD}">
      <dsp:nvSpPr>
        <dsp:cNvPr id="0" name=""/>
        <dsp:cNvSpPr/>
      </dsp:nvSpPr>
      <dsp:spPr>
        <a:xfrm>
          <a:off x="7069188"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Component Tests</a:t>
          </a:r>
        </a:p>
      </dsp:txBody>
      <dsp:txXfrm>
        <a:off x="7127389" y="952389"/>
        <a:ext cx="1142603" cy="1075848"/>
      </dsp:txXfrm>
    </dsp:sp>
    <dsp:sp modelId="{4DA55634-C0C8-B444-85B6-5BCCD6C8809E}">
      <dsp:nvSpPr>
        <dsp:cNvPr id="0" name=""/>
        <dsp:cNvSpPr/>
      </dsp:nvSpPr>
      <dsp:spPr>
        <a:xfrm>
          <a:off x="8481965"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Docker Build</a:t>
          </a:r>
        </a:p>
      </dsp:txBody>
      <dsp:txXfrm>
        <a:off x="8540166" y="952389"/>
        <a:ext cx="1142603" cy="1075848"/>
      </dsp:txXfrm>
    </dsp:sp>
    <dsp:sp modelId="{25FCA4FB-AE36-E047-AFA5-2B027252C6C2}">
      <dsp:nvSpPr>
        <dsp:cNvPr id="0" name=""/>
        <dsp:cNvSpPr/>
      </dsp:nvSpPr>
      <dsp:spPr>
        <a:xfrm>
          <a:off x="9894742"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err="1"/>
            <a:t>Trivy</a:t>
          </a:r>
          <a:r>
            <a:rPr lang="en-GB" sz="1500" kern="1200"/>
            <a:t> Scans</a:t>
          </a:r>
        </a:p>
      </dsp:txBody>
      <dsp:txXfrm>
        <a:off x="9952943" y="952389"/>
        <a:ext cx="1142603" cy="1075848"/>
      </dsp:txXfrm>
    </dsp:sp>
    <dsp:sp modelId="{CEE53A98-5202-AC4F-BF4F-E3299A7F283B}">
      <dsp:nvSpPr>
        <dsp:cNvPr id="0" name=""/>
        <dsp:cNvSpPr/>
      </dsp:nvSpPr>
      <dsp:spPr>
        <a:xfrm>
          <a:off x="11307519" y="894188"/>
          <a:ext cx="1259005" cy="119225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Docker push</a:t>
          </a:r>
        </a:p>
      </dsp:txBody>
      <dsp:txXfrm>
        <a:off x="11365720" y="952389"/>
        <a:ext cx="1142603" cy="10758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87694-8A89-EE4D-AC1B-9C108818DC72}">
      <dsp:nvSpPr>
        <dsp:cNvPr id="0" name=""/>
        <dsp:cNvSpPr/>
      </dsp:nvSpPr>
      <dsp:spPr>
        <a:xfrm rot="5400000">
          <a:off x="427804" y="2135229"/>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3894E-4556-A045-93B1-811178183D06}">
      <dsp:nvSpPr>
        <dsp:cNvPr id="0" name=""/>
        <dsp:cNvSpPr/>
      </dsp:nvSpPr>
      <dsp:spPr>
        <a:xfrm>
          <a:off x="244653" y="2680726"/>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Dev</a:t>
          </a:r>
        </a:p>
      </dsp:txBody>
      <dsp:txXfrm>
        <a:off x="244653" y="2680726"/>
        <a:ext cx="1648272" cy="1444807"/>
      </dsp:txXfrm>
    </dsp:sp>
    <dsp:sp modelId="{CED34E19-B9A4-1C44-87C4-C6E56FD413B3}">
      <dsp:nvSpPr>
        <dsp:cNvPr id="0" name=""/>
        <dsp:cNvSpPr/>
      </dsp:nvSpPr>
      <dsp:spPr>
        <a:xfrm>
          <a:off x="1581930" y="2000817"/>
          <a:ext cx="310994" cy="31099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FC720-CB0B-0740-92C5-DD26E19A740B}">
      <dsp:nvSpPr>
        <dsp:cNvPr id="0" name=""/>
        <dsp:cNvSpPr/>
      </dsp:nvSpPr>
      <dsp:spPr>
        <a:xfrm rot="5400000">
          <a:off x="2445610" y="1635921"/>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319F2F-EA98-164E-907A-E8F5A8756B70}">
      <dsp:nvSpPr>
        <dsp:cNvPr id="0" name=""/>
        <dsp:cNvSpPr/>
      </dsp:nvSpPr>
      <dsp:spPr>
        <a:xfrm>
          <a:off x="2262460" y="2181418"/>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QA</a:t>
          </a:r>
        </a:p>
        <a:p>
          <a:pPr marL="171450" lvl="1" indent="-171450" algn="l" defTabSz="844550">
            <a:lnSpc>
              <a:spcPct val="90000"/>
            </a:lnSpc>
            <a:spcBef>
              <a:spcPct val="0"/>
            </a:spcBef>
            <a:spcAft>
              <a:spcPct val="15000"/>
            </a:spcAft>
            <a:buChar char="•"/>
          </a:pPr>
          <a:r>
            <a:rPr lang="en-GB" sz="1900" kern="1200" dirty="0"/>
            <a:t>QA Integration</a:t>
          </a:r>
        </a:p>
      </dsp:txBody>
      <dsp:txXfrm>
        <a:off x="2262460" y="2181418"/>
        <a:ext cx="1648272" cy="1444807"/>
      </dsp:txXfrm>
    </dsp:sp>
    <dsp:sp modelId="{DA90977D-233C-1B42-82AF-861403658F2A}">
      <dsp:nvSpPr>
        <dsp:cNvPr id="0" name=""/>
        <dsp:cNvSpPr/>
      </dsp:nvSpPr>
      <dsp:spPr>
        <a:xfrm>
          <a:off x="3599737" y="1501509"/>
          <a:ext cx="310994" cy="31099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F4BEF-ECAE-4947-A4EF-A5B12DFEB0EE}">
      <dsp:nvSpPr>
        <dsp:cNvPr id="0" name=""/>
        <dsp:cNvSpPr/>
      </dsp:nvSpPr>
      <dsp:spPr>
        <a:xfrm rot="5400000">
          <a:off x="4463417" y="1136612"/>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F97D2E-FE91-0246-BCD8-D0FE47C82F73}">
      <dsp:nvSpPr>
        <dsp:cNvPr id="0" name=""/>
        <dsp:cNvSpPr/>
      </dsp:nvSpPr>
      <dsp:spPr>
        <a:xfrm>
          <a:off x="4280267" y="1682110"/>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Maersk Headline Light"/>
            </a:rPr>
            <a:t>UAT</a:t>
          </a:r>
          <a:endParaRPr lang="en-GB" sz="2400" kern="1200" dirty="0"/>
        </a:p>
      </dsp:txBody>
      <dsp:txXfrm>
        <a:off x="4280267" y="1682110"/>
        <a:ext cx="1648272" cy="1444807"/>
      </dsp:txXfrm>
    </dsp:sp>
    <dsp:sp modelId="{53459ECE-7D8C-D748-ADE1-FF7A8CA4EDEF}">
      <dsp:nvSpPr>
        <dsp:cNvPr id="0" name=""/>
        <dsp:cNvSpPr/>
      </dsp:nvSpPr>
      <dsp:spPr>
        <a:xfrm>
          <a:off x="5617544" y="1002201"/>
          <a:ext cx="310994" cy="31099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25248F-D385-3F4A-917C-84F5272B72E6}">
      <dsp:nvSpPr>
        <dsp:cNvPr id="0" name=""/>
        <dsp:cNvSpPr/>
      </dsp:nvSpPr>
      <dsp:spPr>
        <a:xfrm rot="5400000">
          <a:off x="6481224" y="637304"/>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BEAA2-531B-924C-87AD-1ED8926EC38F}">
      <dsp:nvSpPr>
        <dsp:cNvPr id="0" name=""/>
        <dsp:cNvSpPr/>
      </dsp:nvSpPr>
      <dsp:spPr>
        <a:xfrm>
          <a:off x="6298074" y="1182801"/>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SPT</a:t>
          </a:r>
        </a:p>
        <a:p>
          <a:pPr marL="171450" lvl="1" indent="-171450" algn="l" defTabSz="844550">
            <a:lnSpc>
              <a:spcPct val="90000"/>
            </a:lnSpc>
            <a:spcBef>
              <a:spcPct val="0"/>
            </a:spcBef>
            <a:spcAft>
              <a:spcPct val="15000"/>
            </a:spcAft>
            <a:buChar char="•"/>
          </a:pPr>
          <a:r>
            <a:rPr lang="en-GB" sz="1900" kern="1200" dirty="0"/>
            <a:t>Perf tests</a:t>
          </a:r>
        </a:p>
      </dsp:txBody>
      <dsp:txXfrm>
        <a:off x="6298074" y="1182801"/>
        <a:ext cx="1648272" cy="1444807"/>
      </dsp:txXfrm>
    </dsp:sp>
    <dsp:sp modelId="{0E4467A8-7317-E342-BCAE-9C32386F976E}">
      <dsp:nvSpPr>
        <dsp:cNvPr id="0" name=""/>
        <dsp:cNvSpPr/>
      </dsp:nvSpPr>
      <dsp:spPr>
        <a:xfrm>
          <a:off x="7635351" y="502892"/>
          <a:ext cx="310994" cy="31099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279FC3-BED1-334B-B3DF-E17786B44A5B}">
      <dsp:nvSpPr>
        <dsp:cNvPr id="0" name=""/>
        <dsp:cNvSpPr/>
      </dsp:nvSpPr>
      <dsp:spPr>
        <a:xfrm rot="5400000">
          <a:off x="8499031" y="137996"/>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763B4-4401-4B45-A8A9-067EEB110DD8}">
      <dsp:nvSpPr>
        <dsp:cNvPr id="0" name=""/>
        <dsp:cNvSpPr/>
      </dsp:nvSpPr>
      <dsp:spPr>
        <a:xfrm>
          <a:off x="8315881" y="683493"/>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Preprod</a:t>
          </a:r>
        </a:p>
        <a:p>
          <a:pPr marL="171450" lvl="1" indent="-171450" algn="l" defTabSz="844550">
            <a:lnSpc>
              <a:spcPct val="90000"/>
            </a:lnSpc>
            <a:spcBef>
              <a:spcPct val="0"/>
            </a:spcBef>
            <a:spcAft>
              <a:spcPct val="15000"/>
            </a:spcAft>
            <a:buChar char="•"/>
          </a:pPr>
          <a:r>
            <a:rPr lang="en-GB" sz="1900" kern="1200" dirty="0"/>
            <a:t>Preprod Integration</a:t>
          </a:r>
        </a:p>
      </dsp:txBody>
      <dsp:txXfrm>
        <a:off x="8315881" y="683493"/>
        <a:ext cx="1648272" cy="1444807"/>
      </dsp:txXfrm>
    </dsp:sp>
    <dsp:sp modelId="{6BBED173-5C01-5645-B687-E700BD55BE95}">
      <dsp:nvSpPr>
        <dsp:cNvPr id="0" name=""/>
        <dsp:cNvSpPr/>
      </dsp:nvSpPr>
      <dsp:spPr>
        <a:xfrm>
          <a:off x="9653158" y="3584"/>
          <a:ext cx="310994" cy="31099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340EEE-8B75-A949-904F-63A335F853E1}">
      <dsp:nvSpPr>
        <dsp:cNvPr id="0" name=""/>
        <dsp:cNvSpPr/>
      </dsp:nvSpPr>
      <dsp:spPr>
        <a:xfrm rot="5400000">
          <a:off x="10516838" y="-361312"/>
          <a:ext cx="1097203" cy="1825721"/>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5FBF55-2012-FE4D-B1E8-09DAE930CA1D}">
      <dsp:nvSpPr>
        <dsp:cNvPr id="0" name=""/>
        <dsp:cNvSpPr/>
      </dsp:nvSpPr>
      <dsp:spPr>
        <a:xfrm>
          <a:off x="10333688" y="184185"/>
          <a:ext cx="1648272" cy="144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Prod</a:t>
          </a:r>
        </a:p>
        <a:p>
          <a:pPr marL="171450" lvl="1" indent="-171450" algn="l" defTabSz="844550">
            <a:lnSpc>
              <a:spcPct val="90000"/>
            </a:lnSpc>
            <a:spcBef>
              <a:spcPct val="0"/>
            </a:spcBef>
            <a:spcAft>
              <a:spcPct val="15000"/>
            </a:spcAft>
            <a:buChar char="•"/>
          </a:pPr>
          <a:r>
            <a:rPr lang="en-GB" sz="1900" kern="1200" dirty="0"/>
            <a:t>Prod Sanity</a:t>
          </a:r>
        </a:p>
      </dsp:txBody>
      <dsp:txXfrm>
        <a:off x="10333688" y="184185"/>
        <a:ext cx="1648272" cy="14448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B54DB-91FE-0647-AF91-10B6782E0245}">
      <dsp:nvSpPr>
        <dsp:cNvPr id="0" name=""/>
        <dsp:cNvSpPr/>
      </dsp:nvSpPr>
      <dsp:spPr>
        <a:xfrm>
          <a:off x="4392852" y="1455"/>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Centralized Helm chart-based deployments</a:t>
          </a:r>
          <a:endParaRPr lang="en-IN" sz="2200" kern="1200" dirty="0"/>
        </a:p>
      </dsp:txBody>
      <dsp:txXfrm>
        <a:off x="4434217" y="42820"/>
        <a:ext cx="4859229" cy="764635"/>
      </dsp:txXfrm>
    </dsp:sp>
    <dsp:sp modelId="{57DDD8EC-18EB-C441-A1FF-4BF696757FA3}">
      <dsp:nvSpPr>
        <dsp:cNvPr id="0" name=""/>
        <dsp:cNvSpPr/>
      </dsp:nvSpPr>
      <dsp:spPr>
        <a:xfrm>
          <a:off x="4392852" y="891189"/>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Secrets injected via Hashicorp vault</a:t>
          </a:r>
          <a:endParaRPr lang="en-IN" sz="2200" kern="1200"/>
        </a:p>
      </dsp:txBody>
      <dsp:txXfrm>
        <a:off x="4434217" y="932554"/>
        <a:ext cx="4859229" cy="764635"/>
      </dsp:txXfrm>
    </dsp:sp>
    <dsp:sp modelId="{8DAFFB8A-2588-8546-AE3F-13A29AF81CE8}">
      <dsp:nvSpPr>
        <dsp:cNvPr id="0" name=""/>
        <dsp:cNvSpPr/>
      </dsp:nvSpPr>
      <dsp:spPr>
        <a:xfrm>
          <a:off x="4392852" y="1780923"/>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HPA for auto scaling up/down</a:t>
          </a:r>
          <a:endParaRPr lang="en-IN" sz="2200" kern="1200"/>
        </a:p>
      </dsp:txBody>
      <dsp:txXfrm>
        <a:off x="4434217" y="1822288"/>
        <a:ext cx="4859229" cy="764635"/>
      </dsp:txXfrm>
    </dsp:sp>
    <dsp:sp modelId="{4E6DD0AF-F652-6446-93BA-3952AEB59FEC}">
      <dsp:nvSpPr>
        <dsp:cNvPr id="0" name=""/>
        <dsp:cNvSpPr/>
      </dsp:nvSpPr>
      <dsp:spPr>
        <a:xfrm>
          <a:off x="4392852" y="2670658"/>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On demand configuration deployments</a:t>
          </a:r>
          <a:endParaRPr lang="en-IN" sz="2200" kern="1200"/>
        </a:p>
      </dsp:txBody>
      <dsp:txXfrm>
        <a:off x="4434217" y="2712023"/>
        <a:ext cx="4859229" cy="764635"/>
      </dsp:txXfrm>
    </dsp:sp>
    <dsp:sp modelId="{FBEA4BDB-8898-A549-BC7E-441BA733D74E}">
      <dsp:nvSpPr>
        <dsp:cNvPr id="0" name=""/>
        <dsp:cNvSpPr/>
      </dsp:nvSpPr>
      <dsp:spPr>
        <a:xfrm>
          <a:off x="4392852" y="3560392"/>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Blue/Green strategy </a:t>
          </a:r>
          <a:endParaRPr lang="en-IN" sz="2200" kern="1200"/>
        </a:p>
      </dsp:txBody>
      <dsp:txXfrm>
        <a:off x="4434217" y="3601757"/>
        <a:ext cx="4859229" cy="764635"/>
      </dsp:txXfrm>
    </dsp:sp>
    <dsp:sp modelId="{9BEA98C9-82EF-9841-AE41-CE52A7E64885}">
      <dsp:nvSpPr>
        <dsp:cNvPr id="0" name=""/>
        <dsp:cNvSpPr/>
      </dsp:nvSpPr>
      <dsp:spPr>
        <a:xfrm>
          <a:off x="4392852" y="4450126"/>
          <a:ext cx="4941959" cy="84736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DR with active/passive setup</a:t>
          </a:r>
          <a:endParaRPr lang="en-IN" sz="2200" kern="1200"/>
        </a:p>
      </dsp:txBody>
      <dsp:txXfrm>
        <a:off x="4434217" y="4491491"/>
        <a:ext cx="4859229" cy="7646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2E2E33"/>
                </a:solidFill>
                <a:effectLst/>
                <a:latin typeface="Segoe UI" panose="020B0502040204020203" pitchFamily="34" charset="0"/>
              </a:rPr>
              <a:t>Collaboration, visibility and alignment</a:t>
            </a:r>
          </a:p>
          <a:p>
            <a:pPr algn="l"/>
            <a:r>
              <a:rPr lang="en-IN" b="0" i="0" dirty="0">
                <a:solidFill>
                  <a:srgbClr val="4C4C51"/>
                </a:solidFill>
                <a:effectLst/>
                <a:latin typeface="Segoe UI" panose="020B0502040204020203" pitchFamily="34" charset="0"/>
              </a:rPr>
              <a:t>One hallmark of a healthy DevOps culture is collaboration between teams, which starts with visibility. Different teams such as development and IT operations must share their DevOps processes, priorities and concerns with each other. These teams must also plan work together as well as align on goals and measures of success as they relate to the business.</a:t>
            </a:r>
          </a:p>
          <a:p>
            <a:pPr algn="l"/>
            <a:endParaRPr lang="en-IN" b="0" i="0" dirty="0">
              <a:solidFill>
                <a:srgbClr val="4C4C51"/>
              </a:solidFill>
              <a:effectLst/>
              <a:latin typeface="Segoe UI" panose="020B0502040204020203" pitchFamily="34" charset="0"/>
            </a:endParaRPr>
          </a:p>
          <a:p>
            <a:pPr algn="l"/>
            <a:r>
              <a:rPr lang="en-IN" b="1" i="0" dirty="0">
                <a:solidFill>
                  <a:srgbClr val="2E2E33"/>
                </a:solidFill>
                <a:effectLst/>
                <a:latin typeface="Segoe UI" panose="020B0502040204020203" pitchFamily="34" charset="0"/>
              </a:rPr>
              <a:t>Shifts in scope and accountability</a:t>
            </a:r>
          </a:p>
          <a:p>
            <a:pPr algn="l"/>
            <a:r>
              <a:rPr lang="en-IN" b="0" i="0" dirty="0">
                <a:solidFill>
                  <a:srgbClr val="4C4C51"/>
                </a:solidFill>
                <a:effectLst/>
                <a:latin typeface="Segoe UI" panose="020B0502040204020203" pitchFamily="34" charset="0"/>
              </a:rPr>
              <a:t>As teams align, they take ownership and become involved in additional lifecycle phases—not just the ones central to their roles. For example, developers become accountable not only to the innovation and quality established in the develop phase, but also to the performance and stability their changes bring in the operate phase. At the same time, IT operators are sure to include governance, security and compliance in the plan and develop phase.</a:t>
            </a:r>
          </a:p>
          <a:p>
            <a:pPr algn="l"/>
            <a:endParaRPr lang="en-IN" b="0" i="0" dirty="0">
              <a:solidFill>
                <a:srgbClr val="4C4C51"/>
              </a:solidFill>
              <a:effectLst/>
              <a:latin typeface="Segoe UI" panose="020B0502040204020203" pitchFamily="34" charset="0"/>
            </a:endParaRPr>
          </a:p>
          <a:p>
            <a:pPr algn="l"/>
            <a:r>
              <a:rPr lang="en-IN" b="1" i="0" dirty="0">
                <a:solidFill>
                  <a:srgbClr val="2E2E33"/>
                </a:solidFill>
                <a:effectLst/>
                <a:latin typeface="Segoe UI" panose="020B0502040204020203" pitchFamily="34" charset="0"/>
              </a:rPr>
              <a:t>Shorter release cycles</a:t>
            </a:r>
          </a:p>
          <a:p>
            <a:pPr algn="l"/>
            <a:r>
              <a:rPr lang="en-IN" b="0" i="0" dirty="0">
                <a:solidFill>
                  <a:srgbClr val="4C4C51"/>
                </a:solidFill>
                <a:effectLst/>
                <a:latin typeface="Segoe UI" panose="020B0502040204020203" pitchFamily="34" charset="0"/>
              </a:rPr>
              <a:t>DevOps teams remain agile by releasing software in short cycles. Shorter release cycles make planning and risk management easier since progress is incremental, which also reduces the impact on system stability. Shortening the release cycle also allows organisations to adapt and react to evolving customer needs and competitive pressure.</a:t>
            </a:r>
          </a:p>
          <a:p>
            <a:pPr algn="l"/>
            <a:endParaRPr lang="en-IN" b="0" i="0" dirty="0">
              <a:solidFill>
                <a:srgbClr val="4C4C51"/>
              </a:solidFill>
              <a:effectLst/>
              <a:latin typeface="Segoe UI" panose="020B0502040204020203" pitchFamily="34" charset="0"/>
            </a:endParaRPr>
          </a:p>
          <a:p>
            <a:pPr algn="l"/>
            <a:r>
              <a:rPr lang="en-IN" b="1" i="0" dirty="0">
                <a:solidFill>
                  <a:srgbClr val="2E2E33"/>
                </a:solidFill>
                <a:effectLst/>
                <a:latin typeface="Segoe UI" panose="020B0502040204020203" pitchFamily="34" charset="0"/>
              </a:rPr>
              <a:t>Continuous learning</a:t>
            </a:r>
          </a:p>
          <a:p>
            <a:pPr algn="l"/>
            <a:r>
              <a:rPr lang="en-IN" b="0" i="0" dirty="0">
                <a:solidFill>
                  <a:srgbClr val="4C4C51"/>
                </a:solidFill>
                <a:effectLst/>
                <a:latin typeface="Segoe UI" panose="020B0502040204020203" pitchFamily="34" charset="0"/>
              </a:rPr>
              <a:t>High-performing DevOps teams establish a growth mindset. They fail fast and incorporate learnings into their processes, continually improving, increasing customer satisfaction and accelerating innovation and market adaptability. DevOps is a journey, so there is always room to grow.</a:t>
            </a:r>
          </a:p>
          <a:p>
            <a:pPr algn="l"/>
            <a:endParaRPr lang="en-IN" b="0" i="0" dirty="0">
              <a:solidFill>
                <a:srgbClr val="4C4C51"/>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8</a:t>
            </a:fld>
            <a:endParaRPr lang="en-US"/>
          </a:p>
        </p:txBody>
      </p:sp>
    </p:spTree>
    <p:extLst>
      <p:ext uri="{BB962C8B-B14F-4D97-AF65-F5344CB8AC3E}">
        <p14:creationId xmlns:p14="http://schemas.microsoft.com/office/powerpoint/2010/main" val="2809638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chemeClr val="bg1"/>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chemeClr val="bg1"/>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22" name="Text Placeholder 21">
            <a:extLst>
              <a:ext uri="{FF2B5EF4-FFF2-40B4-BE49-F238E27FC236}">
                <a16:creationId xmlns:a16="http://schemas.microsoft.com/office/drawing/2014/main" id="{E47AEDA8-73E6-4717-A80D-318A07E513B2}"/>
              </a:ext>
            </a:extLst>
          </p:cNvPr>
          <p:cNvSpPr>
            <a:spLocks noGrp="1"/>
          </p:cNvSpPr>
          <p:nvPr>
            <p:ph type="body" sz="quarter" idx="20" hasCustomPrompt="1"/>
          </p:nvPr>
        </p:nvSpPr>
        <p:spPr>
          <a:xfrm>
            <a:off x="800229" y="2463467"/>
            <a:ext cx="4017955" cy="676725"/>
          </a:xfrm>
          <a:prstGeom prst="rect">
            <a:avLst/>
          </a:prstGeom>
        </p:spPr>
        <p:txBody>
          <a:bodyPr/>
          <a:lstStyle>
            <a:lvl1pPr>
              <a:defRPr sz="3300">
                <a:solidFill>
                  <a:srgbClr val="9BF00B"/>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dirty="0">
                <a:solidFill>
                  <a:srgbClr val="FFFFF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DDFA3098-C9A2-16EF-FC4A-4E4DA2C278CF}"/>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5" name="Picture 4">
            <a:extLst>
              <a:ext uri="{FF2B5EF4-FFF2-40B4-BE49-F238E27FC236}">
                <a16:creationId xmlns:a16="http://schemas.microsoft.com/office/drawing/2014/main" id="{2A90FD84-2ED6-FAA1-5A1D-4AA4470A93B9}"/>
              </a:ext>
            </a:extLst>
          </p:cNvPr>
          <p:cNvPicPr>
            <a:picLocks noChangeAspect="1"/>
          </p:cNvPicPr>
          <p:nvPr userDrawn="1"/>
        </p:nvPicPr>
        <p:blipFill>
          <a:blip r:embed="rId3"/>
          <a:stretch>
            <a:fillRect/>
          </a:stretch>
        </p:blipFill>
        <p:spPr>
          <a:xfrm>
            <a:off x="10566400" y="5754812"/>
            <a:ext cx="4064000" cy="2514600"/>
          </a:xfrm>
          <a:prstGeom prst="rect">
            <a:avLst/>
          </a:prstGeom>
        </p:spPr>
      </p:pic>
      <p:sp>
        <p:nvSpPr>
          <p:cNvPr id="8" name="TextBox 7">
            <a:extLst>
              <a:ext uri="{FF2B5EF4-FFF2-40B4-BE49-F238E27FC236}">
                <a16:creationId xmlns:a16="http://schemas.microsoft.com/office/drawing/2014/main" id="{3138BE1C-50EC-CE9B-030A-1ADABE6E0A6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948049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
        <p:nvSpPr>
          <p:cNvPr id="49" name="TextBox 48">
            <a:extLst>
              <a:ext uri="{FF2B5EF4-FFF2-40B4-BE49-F238E27FC236}">
                <a16:creationId xmlns:a16="http://schemas.microsoft.com/office/drawing/2014/main" id="{C63F52F5-0BAB-78A8-F353-7C30E6653BE2}"/>
              </a:ext>
            </a:extLst>
          </p:cNvPr>
          <p:cNvSpPr txBox="1"/>
          <p:nvPr userDrawn="1">
            <p:extLst>
              <p:ext uri="{1162E1C5-73C7-4A58-AE30-91384D911F3F}">
                <p184:classification xmlns:p184="http://schemas.microsoft.com/office/powerpoint/2018/4/main" val="ftr"/>
              </p:ext>
            </p:extLst>
          </p:nvPr>
        </p:nvSpPr>
        <p:spPr>
          <a:xfrm>
            <a:off x="0" y="8077200"/>
            <a:ext cx="10699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Classification: Public</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 id="2147484048"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
        <p:nvSpPr>
          <p:cNvPr id="49" name="TextBox 48">
            <a:extLst>
              <a:ext uri="{FF2B5EF4-FFF2-40B4-BE49-F238E27FC236}">
                <a16:creationId xmlns:a16="http://schemas.microsoft.com/office/drawing/2014/main" id="{DFF60CFD-51FA-C2E9-484E-E2CFDC0F56F3}"/>
              </a:ext>
            </a:extLst>
          </p:cNvPr>
          <p:cNvSpPr txBox="1"/>
          <p:nvPr userDrawn="1">
            <p:extLst>
              <p:ext uri="{1162E1C5-73C7-4A58-AE30-91384D911F3F}">
                <p184:classification xmlns:p184="http://schemas.microsoft.com/office/powerpoint/2018/4/main" val="ftr"/>
              </p:ext>
            </p:extLst>
          </p:nvPr>
        </p:nvSpPr>
        <p:spPr>
          <a:xfrm>
            <a:off x="0" y="8077200"/>
            <a:ext cx="10699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Classification: Public</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zure.microsoft.com/en-in/resources/cloud-computing-dictionary/what-is-devops/#devops-overview"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in/resources/cloud-computing-dictionary/what-is-devops/#devops-overview" TargetMode="Externa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in/resources/cloud-computing-dictionary/what-is-devops/#culture"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azure.microsoft.com/en-in/resources/cloud-computing-dictionary/what-is-devops/#practices" TargetMode="Externa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7482-89D3-23CA-54A1-87BA626D08F4}"/>
              </a:ext>
            </a:extLst>
          </p:cNvPr>
          <p:cNvSpPr>
            <a:spLocks noGrp="1"/>
          </p:cNvSpPr>
          <p:nvPr>
            <p:ph type="title"/>
          </p:nvPr>
        </p:nvSpPr>
        <p:spPr>
          <a:xfrm>
            <a:off x="800230" y="167746"/>
            <a:ext cx="5137273" cy="1196610"/>
          </a:xfrm>
        </p:spPr>
        <p:txBody>
          <a:bodyPr/>
          <a:lstStyle/>
          <a:p>
            <a:r>
              <a:rPr lang="en-US" dirty="0"/>
              <a:t>Version Control</a:t>
            </a:r>
          </a:p>
        </p:txBody>
      </p:sp>
      <p:graphicFrame>
        <p:nvGraphicFramePr>
          <p:cNvPr id="4" name="Diagram 3">
            <a:extLst>
              <a:ext uri="{FF2B5EF4-FFF2-40B4-BE49-F238E27FC236}">
                <a16:creationId xmlns:a16="http://schemas.microsoft.com/office/drawing/2014/main" id="{B64F9CE0-1194-F86A-A601-6FB00E1326E5}"/>
              </a:ext>
            </a:extLst>
          </p:cNvPr>
          <p:cNvGraphicFramePr/>
          <p:nvPr>
            <p:extLst>
              <p:ext uri="{D42A27DB-BD31-4B8C-83A1-F6EECF244321}">
                <p14:modId xmlns:p14="http://schemas.microsoft.com/office/powerpoint/2010/main" val="624942898"/>
              </p:ext>
            </p:extLst>
          </p:nvPr>
        </p:nvGraphicFramePr>
        <p:xfrm>
          <a:off x="2218944" y="1727200"/>
          <a:ext cx="8827008" cy="597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4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1C72721D-77EF-8045-9141-98FCFE7590DD}"/>
                                            </p:graphicEl>
                                          </p:spTgt>
                                        </p:tgtEl>
                                        <p:attrNameLst>
                                          <p:attrName>style.visibility</p:attrName>
                                        </p:attrNameLst>
                                      </p:cBhvr>
                                      <p:to>
                                        <p:strVal val="visible"/>
                                      </p:to>
                                    </p:set>
                                    <p:anim calcmode="lin" valueType="num">
                                      <p:cBhvr additive="base">
                                        <p:cTn id="7" dur="500" fill="hold"/>
                                        <p:tgtEl>
                                          <p:spTgt spid="4">
                                            <p:graphicEl>
                                              <a:dgm id="{1C72721D-77EF-8045-9141-98FCFE7590D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1C72721D-77EF-8045-9141-98FCFE7590DD}"/>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6CB376F2-A30C-1345-98F0-329A75540E79}"/>
                                            </p:graphicEl>
                                          </p:spTgt>
                                        </p:tgtEl>
                                        <p:attrNameLst>
                                          <p:attrName>style.visibility</p:attrName>
                                        </p:attrNameLst>
                                      </p:cBhvr>
                                      <p:to>
                                        <p:strVal val="visible"/>
                                      </p:to>
                                    </p:set>
                                    <p:anim calcmode="lin" valueType="num">
                                      <p:cBhvr additive="base">
                                        <p:cTn id="13" dur="500" fill="hold"/>
                                        <p:tgtEl>
                                          <p:spTgt spid="4">
                                            <p:graphicEl>
                                              <a:dgm id="{6CB376F2-A30C-1345-98F0-329A75540E79}"/>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graphicEl>
                                              <a:dgm id="{6CB376F2-A30C-1345-98F0-329A75540E79}"/>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graphicEl>
                                              <a:dgm id="{3B079249-7627-1F42-9BB3-D053E6F9BC11}"/>
                                            </p:graphicEl>
                                          </p:spTgt>
                                        </p:tgtEl>
                                        <p:attrNameLst>
                                          <p:attrName>style.visibility</p:attrName>
                                        </p:attrNameLst>
                                      </p:cBhvr>
                                      <p:to>
                                        <p:strVal val="visible"/>
                                      </p:to>
                                    </p:set>
                                    <p:anim calcmode="lin" valueType="num">
                                      <p:cBhvr additive="base">
                                        <p:cTn id="19" dur="500" fill="hold"/>
                                        <p:tgtEl>
                                          <p:spTgt spid="4">
                                            <p:graphicEl>
                                              <a:dgm id="{3B079249-7627-1F42-9BB3-D053E6F9BC11}"/>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3B079249-7627-1F42-9BB3-D053E6F9BC11}"/>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graphicEl>
                                              <a:dgm id="{FB21C869-0649-F541-AA6D-4BD02F862C70}"/>
                                            </p:graphicEl>
                                          </p:spTgt>
                                        </p:tgtEl>
                                        <p:attrNameLst>
                                          <p:attrName>style.visibility</p:attrName>
                                        </p:attrNameLst>
                                      </p:cBhvr>
                                      <p:to>
                                        <p:strVal val="visible"/>
                                      </p:to>
                                    </p:set>
                                    <p:anim calcmode="lin" valueType="num">
                                      <p:cBhvr additive="base">
                                        <p:cTn id="25" dur="500" fill="hold"/>
                                        <p:tgtEl>
                                          <p:spTgt spid="4">
                                            <p:graphicEl>
                                              <a:dgm id="{FB21C869-0649-F541-AA6D-4BD02F862C70}"/>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graphicEl>
                                              <a:dgm id="{FB21C869-0649-F541-AA6D-4BD02F862C70}"/>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graphicEl>
                                              <a:dgm id="{D32E2765-6384-754E-8C6E-A1140DE7D81B}"/>
                                            </p:graphicEl>
                                          </p:spTgt>
                                        </p:tgtEl>
                                        <p:attrNameLst>
                                          <p:attrName>style.visibility</p:attrName>
                                        </p:attrNameLst>
                                      </p:cBhvr>
                                      <p:to>
                                        <p:strVal val="visible"/>
                                      </p:to>
                                    </p:set>
                                    <p:anim calcmode="lin" valueType="num">
                                      <p:cBhvr additive="base">
                                        <p:cTn id="31" dur="500" fill="hold"/>
                                        <p:tgtEl>
                                          <p:spTgt spid="4">
                                            <p:graphicEl>
                                              <a:dgm id="{D32E2765-6384-754E-8C6E-A1140DE7D81B}"/>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32E2765-6384-754E-8C6E-A1140DE7D81B}"/>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07915282-D467-DA4C-B28B-85B65ECD0B09}"/>
                                            </p:graphicEl>
                                          </p:spTgt>
                                        </p:tgtEl>
                                        <p:attrNameLst>
                                          <p:attrName>style.visibility</p:attrName>
                                        </p:attrNameLst>
                                      </p:cBhvr>
                                      <p:to>
                                        <p:strVal val="visible"/>
                                      </p:to>
                                    </p:set>
                                    <p:anim calcmode="lin" valueType="num">
                                      <p:cBhvr additive="base">
                                        <p:cTn id="37" dur="500" fill="hold"/>
                                        <p:tgtEl>
                                          <p:spTgt spid="4">
                                            <p:graphicEl>
                                              <a:dgm id="{07915282-D467-DA4C-B28B-85B65ECD0B09}"/>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07915282-D467-DA4C-B28B-85B65ECD0B0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4A45-6D89-BE11-FCC5-1FEC59F9FA9E}"/>
              </a:ext>
            </a:extLst>
          </p:cNvPr>
          <p:cNvSpPr>
            <a:spLocks noGrp="1"/>
          </p:cNvSpPr>
          <p:nvPr>
            <p:ph type="title"/>
          </p:nvPr>
        </p:nvSpPr>
        <p:spPr>
          <a:xfrm>
            <a:off x="800230" y="766051"/>
            <a:ext cx="8026778" cy="598305"/>
          </a:xfrm>
        </p:spPr>
        <p:txBody>
          <a:bodyPr/>
          <a:lstStyle/>
          <a:p>
            <a:r>
              <a:rPr lang="en-US" dirty="0"/>
              <a:t>Branching strategy</a:t>
            </a:r>
          </a:p>
        </p:txBody>
      </p:sp>
      <p:pic>
        <p:nvPicPr>
          <p:cNvPr id="4" name="Content Placeholder 14" descr="Graphical user interface, application&#10;&#10;Description automatically generated">
            <a:extLst>
              <a:ext uri="{FF2B5EF4-FFF2-40B4-BE49-F238E27FC236}">
                <a16:creationId xmlns:a16="http://schemas.microsoft.com/office/drawing/2014/main" id="{06DD1313-BEFA-BE52-9DCF-748F83795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9" y="1951081"/>
            <a:ext cx="13712192" cy="4279031"/>
          </a:xfrm>
          <a:prstGeom prst="rect">
            <a:avLst/>
          </a:prstGeom>
        </p:spPr>
      </p:pic>
    </p:spTree>
    <p:extLst>
      <p:ext uri="{BB962C8B-B14F-4D97-AF65-F5344CB8AC3E}">
        <p14:creationId xmlns:p14="http://schemas.microsoft.com/office/powerpoint/2010/main" val="74160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D2DE9-4FD4-F5D2-3A2B-52D9B36F049E}"/>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3179F10-E151-A381-A6FC-6608C3E9DD3D}"/>
              </a:ext>
            </a:extLst>
          </p:cNvPr>
          <p:cNvSpPr>
            <a:spLocks noGrp="1"/>
          </p:cNvSpPr>
          <p:nvPr>
            <p:ph type="body" sz="quarter" idx="12"/>
          </p:nvPr>
        </p:nvSpPr>
        <p:spPr/>
        <p:txBody>
          <a:bodyPr/>
          <a:lstStyle/>
          <a:p>
            <a:r>
              <a:rPr lang="en-US" dirty="0"/>
              <a:t>Version Control</a:t>
            </a:r>
          </a:p>
        </p:txBody>
      </p:sp>
    </p:spTree>
    <p:extLst>
      <p:ext uri="{BB962C8B-B14F-4D97-AF65-F5344CB8AC3E}">
        <p14:creationId xmlns:p14="http://schemas.microsoft.com/office/powerpoint/2010/main" val="4255123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C28A-3330-47CE-4207-09E7AF2525D5}"/>
              </a:ext>
            </a:extLst>
          </p:cNvPr>
          <p:cNvSpPr>
            <a:spLocks noGrp="1"/>
          </p:cNvSpPr>
          <p:nvPr>
            <p:ph type="title"/>
          </p:nvPr>
        </p:nvSpPr>
        <p:spPr>
          <a:xfrm>
            <a:off x="800230" y="167746"/>
            <a:ext cx="6697849" cy="1196610"/>
          </a:xfrm>
        </p:spPr>
        <p:txBody>
          <a:bodyPr/>
          <a:lstStyle/>
          <a:p>
            <a:r>
              <a:rPr lang="en-US" dirty="0"/>
              <a:t>Continuous Integration</a:t>
            </a:r>
          </a:p>
        </p:txBody>
      </p:sp>
      <p:graphicFrame>
        <p:nvGraphicFramePr>
          <p:cNvPr id="4" name="Content Placeholder 3">
            <a:extLst>
              <a:ext uri="{FF2B5EF4-FFF2-40B4-BE49-F238E27FC236}">
                <a16:creationId xmlns:a16="http://schemas.microsoft.com/office/drawing/2014/main" id="{F670F160-B21B-5B24-7090-D26C44AF8C4D}"/>
              </a:ext>
            </a:extLst>
          </p:cNvPr>
          <p:cNvGraphicFramePr>
            <a:graphicFrameLocks noGrp="1"/>
          </p:cNvGraphicFramePr>
          <p:nvPr>
            <p:ph idx="1"/>
            <p:extLst>
              <p:ext uri="{D42A27DB-BD31-4B8C-83A1-F6EECF244321}">
                <p14:modId xmlns:p14="http://schemas.microsoft.com/office/powerpoint/2010/main" val="1407663029"/>
              </p:ext>
            </p:extLst>
          </p:nvPr>
        </p:nvGraphicFramePr>
        <p:xfrm>
          <a:off x="912523" y="2396044"/>
          <a:ext cx="12571829" cy="2980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10968443-17AC-CE35-3CA2-3E000909CCC9}"/>
              </a:ext>
            </a:extLst>
          </p:cNvPr>
          <p:cNvCxnSpPr>
            <a:cxnSpLocks/>
          </p:cNvCxnSpPr>
          <p:nvPr/>
        </p:nvCxnSpPr>
        <p:spPr>
          <a:xfrm flipV="1">
            <a:off x="1126821" y="6408359"/>
            <a:ext cx="12143232" cy="82338"/>
          </a:xfrm>
          <a:prstGeom prst="straightConnector1">
            <a:avLst/>
          </a:prstGeom>
          <a:ln w="101600">
            <a:solidFill>
              <a:srgbClr val="002060"/>
            </a:solidFill>
            <a:headEnd type="triangle"/>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AD84D009-4C69-38D9-804B-00D9F2FE3FA7}"/>
              </a:ext>
            </a:extLst>
          </p:cNvPr>
          <p:cNvSpPr txBox="1"/>
          <p:nvPr/>
        </p:nvSpPr>
        <p:spPr>
          <a:xfrm>
            <a:off x="5178107" y="6490697"/>
            <a:ext cx="4040659" cy="726062"/>
          </a:xfrm>
          <a:prstGeom prst="rect">
            <a:avLst/>
          </a:prstGeom>
          <a:noFill/>
        </p:spPr>
        <p:txBody>
          <a:bodyPr wrap="square" lIns="237600" tIns="237600" rIns="237600" bIns="237600" rtlCol="0">
            <a:spAutoFit/>
          </a:bodyPr>
          <a:lstStyle/>
          <a:p>
            <a:pPr algn="l"/>
            <a:r>
              <a:rPr lang="en-US" sz="1600" dirty="0"/>
              <a:t>Azure DevOps pipeline as code</a:t>
            </a:r>
          </a:p>
        </p:txBody>
      </p:sp>
      <p:sp>
        <p:nvSpPr>
          <p:cNvPr id="8" name="Left Brace 7">
            <a:extLst>
              <a:ext uri="{FF2B5EF4-FFF2-40B4-BE49-F238E27FC236}">
                <a16:creationId xmlns:a16="http://schemas.microsoft.com/office/drawing/2014/main" id="{BF97FCD4-5787-213F-8369-D072E0EECF71}"/>
              </a:ext>
            </a:extLst>
          </p:cNvPr>
          <p:cNvSpPr/>
          <p:nvPr/>
        </p:nvSpPr>
        <p:spPr>
          <a:xfrm rot="16200000">
            <a:off x="4596866" y="4526322"/>
            <a:ext cx="579810" cy="1865373"/>
          </a:xfrm>
          <a:prstGeom prst="leftBrace">
            <a:avLst>
              <a:gd name="adj1" fmla="val 8333"/>
              <a:gd name="adj2" fmla="val 5192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F7FA0A8-1619-8FAD-8E2E-B82832DBFC4B}"/>
              </a:ext>
            </a:extLst>
          </p:cNvPr>
          <p:cNvSpPr txBox="1"/>
          <p:nvPr/>
        </p:nvSpPr>
        <p:spPr>
          <a:xfrm>
            <a:off x="4011168" y="5900928"/>
            <a:ext cx="195072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Static Code Scans</a:t>
            </a:r>
          </a:p>
        </p:txBody>
      </p:sp>
      <p:sp>
        <p:nvSpPr>
          <p:cNvPr id="10" name="Left Brace 9">
            <a:extLst>
              <a:ext uri="{FF2B5EF4-FFF2-40B4-BE49-F238E27FC236}">
                <a16:creationId xmlns:a16="http://schemas.microsoft.com/office/drawing/2014/main" id="{AB3B120A-9E3D-4968-8DF2-FBE63492B7DA}"/>
              </a:ext>
            </a:extLst>
          </p:cNvPr>
          <p:cNvSpPr/>
          <p:nvPr/>
        </p:nvSpPr>
        <p:spPr>
          <a:xfrm rot="16200000">
            <a:off x="6462240" y="4526322"/>
            <a:ext cx="579810" cy="1865373"/>
          </a:xfrm>
          <a:prstGeom prst="leftBrace">
            <a:avLst>
              <a:gd name="adj1" fmla="val 8333"/>
              <a:gd name="adj2" fmla="val 5192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3CB8E5A-DB46-29BE-5A58-8871192A48D1}"/>
              </a:ext>
            </a:extLst>
          </p:cNvPr>
          <p:cNvSpPr txBox="1"/>
          <p:nvPr/>
        </p:nvSpPr>
        <p:spPr>
          <a:xfrm>
            <a:off x="5961888" y="5897616"/>
            <a:ext cx="195072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Security Scans</a:t>
            </a:r>
          </a:p>
        </p:txBody>
      </p:sp>
      <p:sp>
        <p:nvSpPr>
          <p:cNvPr id="12" name="TextBox 11">
            <a:extLst>
              <a:ext uri="{FF2B5EF4-FFF2-40B4-BE49-F238E27FC236}">
                <a16:creationId xmlns:a16="http://schemas.microsoft.com/office/drawing/2014/main" id="{D56E9A2F-37D1-E650-49F3-7BE4CF922EE7}"/>
              </a:ext>
            </a:extLst>
          </p:cNvPr>
          <p:cNvSpPr txBox="1"/>
          <p:nvPr/>
        </p:nvSpPr>
        <p:spPr>
          <a:xfrm>
            <a:off x="10192512" y="5898618"/>
            <a:ext cx="2578608"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Container image Scan</a:t>
            </a:r>
          </a:p>
        </p:txBody>
      </p:sp>
      <p:cxnSp>
        <p:nvCxnSpPr>
          <p:cNvPr id="14" name="Straight Arrow Connector 13">
            <a:extLst>
              <a:ext uri="{FF2B5EF4-FFF2-40B4-BE49-F238E27FC236}">
                <a16:creationId xmlns:a16="http://schemas.microsoft.com/office/drawing/2014/main" id="{32F77BC7-E9DE-E7EC-EDE5-E453D2EB5EC8}"/>
              </a:ext>
            </a:extLst>
          </p:cNvPr>
          <p:cNvCxnSpPr>
            <a:stCxn id="12" idx="0"/>
          </p:cNvCxnSpPr>
          <p:nvPr/>
        </p:nvCxnSpPr>
        <p:spPr>
          <a:xfrm flipV="1">
            <a:off x="11481816" y="4509658"/>
            <a:ext cx="0" cy="13889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359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1004-CAB3-6081-4839-1A1F684D36E7}"/>
              </a:ext>
            </a:extLst>
          </p:cNvPr>
          <p:cNvSpPr>
            <a:spLocks noGrp="1"/>
          </p:cNvSpPr>
          <p:nvPr>
            <p:ph type="title"/>
          </p:nvPr>
        </p:nvSpPr>
        <p:spPr>
          <a:xfrm>
            <a:off x="800230" y="766051"/>
            <a:ext cx="7648825" cy="598305"/>
          </a:xfrm>
        </p:spPr>
        <p:txBody>
          <a:bodyPr/>
          <a:lstStyle/>
          <a:p>
            <a:r>
              <a:rPr lang="en-US" dirty="0"/>
              <a:t>Continuous Delivery</a:t>
            </a:r>
          </a:p>
        </p:txBody>
      </p:sp>
      <p:graphicFrame>
        <p:nvGraphicFramePr>
          <p:cNvPr id="7" name="Content Placeholder 8">
            <a:extLst>
              <a:ext uri="{FF2B5EF4-FFF2-40B4-BE49-F238E27FC236}">
                <a16:creationId xmlns:a16="http://schemas.microsoft.com/office/drawing/2014/main" id="{6BB53577-66FE-D63E-856C-9F850DAFCDE8}"/>
              </a:ext>
            </a:extLst>
          </p:cNvPr>
          <p:cNvGraphicFramePr>
            <a:graphicFrameLocks/>
          </p:cNvGraphicFramePr>
          <p:nvPr>
            <p:extLst>
              <p:ext uri="{D42A27DB-BD31-4B8C-83A1-F6EECF244321}">
                <p14:modId xmlns:p14="http://schemas.microsoft.com/office/powerpoint/2010/main" val="1165335081"/>
              </p:ext>
            </p:extLst>
          </p:nvPr>
        </p:nvGraphicFramePr>
        <p:xfrm>
          <a:off x="500063" y="1943099"/>
          <a:ext cx="12045505" cy="4128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F919D9D4-26AB-E1B6-B759-7B619D6F6C41}"/>
              </a:ext>
            </a:extLst>
          </p:cNvPr>
          <p:cNvCxnSpPr>
            <a:cxnSpLocks/>
          </p:cNvCxnSpPr>
          <p:nvPr/>
        </p:nvCxnSpPr>
        <p:spPr>
          <a:xfrm>
            <a:off x="1011936" y="6580673"/>
            <a:ext cx="9691816" cy="0"/>
          </a:xfrm>
          <a:prstGeom prst="straightConnector1">
            <a:avLst/>
          </a:prstGeom>
          <a:ln w="101600">
            <a:solidFill>
              <a:srgbClr val="002060"/>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75E79998-EECC-36A2-6F11-E53663081871}"/>
              </a:ext>
            </a:extLst>
          </p:cNvPr>
          <p:cNvSpPr txBox="1"/>
          <p:nvPr/>
        </p:nvSpPr>
        <p:spPr>
          <a:xfrm>
            <a:off x="4415931" y="6580673"/>
            <a:ext cx="3552036" cy="726062"/>
          </a:xfrm>
          <a:prstGeom prst="rect">
            <a:avLst/>
          </a:prstGeom>
          <a:noFill/>
        </p:spPr>
        <p:txBody>
          <a:bodyPr wrap="square" lIns="237600" tIns="237600" rIns="237600" bIns="237600" rtlCol="0">
            <a:spAutoFit/>
          </a:bodyPr>
          <a:lstStyle/>
          <a:p>
            <a:pPr algn="l"/>
            <a:r>
              <a:rPr lang="en-US" sz="1600" dirty="0"/>
              <a:t>Azure DevOps Release pipelines</a:t>
            </a:r>
          </a:p>
        </p:txBody>
      </p:sp>
    </p:spTree>
    <p:extLst>
      <p:ext uri="{BB962C8B-B14F-4D97-AF65-F5344CB8AC3E}">
        <p14:creationId xmlns:p14="http://schemas.microsoft.com/office/powerpoint/2010/main" val="7558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CED34E19-B9A4-1C44-87C4-C6E56FD413B3}"/>
                                            </p:graphicEl>
                                          </p:spTgt>
                                        </p:tgtEl>
                                        <p:attrNameLst>
                                          <p:attrName>style.visibility</p:attrName>
                                        </p:attrNameLst>
                                      </p:cBhvr>
                                      <p:to>
                                        <p:strVal val="visible"/>
                                      </p:to>
                                    </p:set>
                                    <p:anim calcmode="lin" valueType="num">
                                      <p:cBhvr additive="base">
                                        <p:cTn id="7" dur="500" fill="hold"/>
                                        <p:tgtEl>
                                          <p:spTgt spid="7">
                                            <p:graphicEl>
                                              <a:dgm id="{CED34E19-B9A4-1C44-87C4-C6E56FD413B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CED34E19-B9A4-1C44-87C4-C6E56FD413B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graphicEl>
                                              <a:dgm id="{7BA87694-8A89-EE4D-AC1B-9C108818DC72}"/>
                                            </p:graphicEl>
                                          </p:spTgt>
                                        </p:tgtEl>
                                        <p:attrNameLst>
                                          <p:attrName>style.visibility</p:attrName>
                                        </p:attrNameLst>
                                      </p:cBhvr>
                                      <p:to>
                                        <p:strVal val="visible"/>
                                      </p:to>
                                    </p:set>
                                    <p:anim calcmode="lin" valueType="num">
                                      <p:cBhvr additive="base">
                                        <p:cTn id="11" dur="500" fill="hold"/>
                                        <p:tgtEl>
                                          <p:spTgt spid="7">
                                            <p:graphicEl>
                                              <a:dgm id="{7BA87694-8A89-EE4D-AC1B-9C108818DC72}"/>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graphicEl>
                                              <a:dgm id="{7BA87694-8A89-EE4D-AC1B-9C108818DC72}"/>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graphicEl>
                                              <a:dgm id="{D983894E-4556-A045-93B1-811178183D06}"/>
                                            </p:graphicEl>
                                          </p:spTgt>
                                        </p:tgtEl>
                                        <p:attrNameLst>
                                          <p:attrName>style.visibility</p:attrName>
                                        </p:attrNameLst>
                                      </p:cBhvr>
                                      <p:to>
                                        <p:strVal val="visible"/>
                                      </p:to>
                                    </p:set>
                                    <p:anim calcmode="lin" valueType="num">
                                      <p:cBhvr additive="base">
                                        <p:cTn id="15" dur="500" fill="hold"/>
                                        <p:tgtEl>
                                          <p:spTgt spid="7">
                                            <p:graphicEl>
                                              <a:dgm id="{D983894E-4556-A045-93B1-811178183D06}"/>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graphicEl>
                                              <a:dgm id="{D983894E-4556-A045-93B1-811178183D06}"/>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
                                            <p:graphicEl>
                                              <a:dgm id="{DA90977D-233C-1B42-82AF-861403658F2A}"/>
                                            </p:graphicEl>
                                          </p:spTgt>
                                        </p:tgtEl>
                                        <p:attrNameLst>
                                          <p:attrName>style.visibility</p:attrName>
                                        </p:attrNameLst>
                                      </p:cBhvr>
                                      <p:to>
                                        <p:strVal val="visible"/>
                                      </p:to>
                                    </p:set>
                                    <p:anim calcmode="lin" valueType="num">
                                      <p:cBhvr additive="base">
                                        <p:cTn id="21" dur="500" fill="hold"/>
                                        <p:tgtEl>
                                          <p:spTgt spid="7">
                                            <p:graphicEl>
                                              <a:dgm id="{DA90977D-233C-1B42-82AF-861403658F2A}"/>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graphicEl>
                                              <a:dgm id="{DA90977D-233C-1B42-82AF-861403658F2A}"/>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graphicEl>
                                              <a:dgm id="{4FFFC720-CB0B-0740-92C5-DD26E19A740B}"/>
                                            </p:graphicEl>
                                          </p:spTgt>
                                        </p:tgtEl>
                                        <p:attrNameLst>
                                          <p:attrName>style.visibility</p:attrName>
                                        </p:attrNameLst>
                                      </p:cBhvr>
                                      <p:to>
                                        <p:strVal val="visible"/>
                                      </p:to>
                                    </p:set>
                                    <p:anim calcmode="lin" valueType="num">
                                      <p:cBhvr additive="base">
                                        <p:cTn id="25" dur="500" fill="hold"/>
                                        <p:tgtEl>
                                          <p:spTgt spid="7">
                                            <p:graphicEl>
                                              <a:dgm id="{4FFFC720-CB0B-0740-92C5-DD26E19A740B}"/>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graphicEl>
                                              <a:dgm id="{4FFFC720-CB0B-0740-92C5-DD26E19A740B}"/>
                                            </p:graphic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7">
                                            <p:graphicEl>
                                              <a:dgm id="{08319F2F-EA98-164E-907A-E8F5A8756B70}"/>
                                            </p:graphicEl>
                                          </p:spTgt>
                                        </p:tgtEl>
                                        <p:attrNameLst>
                                          <p:attrName>style.visibility</p:attrName>
                                        </p:attrNameLst>
                                      </p:cBhvr>
                                      <p:to>
                                        <p:strVal val="visible"/>
                                      </p:to>
                                    </p:set>
                                    <p:anim calcmode="lin" valueType="num">
                                      <p:cBhvr additive="base">
                                        <p:cTn id="29" dur="500" fill="hold"/>
                                        <p:tgtEl>
                                          <p:spTgt spid="7">
                                            <p:graphicEl>
                                              <a:dgm id="{08319F2F-EA98-164E-907A-E8F5A8756B70}"/>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graphicEl>
                                              <a:dgm id="{08319F2F-EA98-164E-907A-E8F5A8756B70}"/>
                                            </p:graphic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
                                            <p:graphicEl>
                                              <a:dgm id="{53459ECE-7D8C-D748-ADE1-FF7A8CA4EDEF}"/>
                                            </p:graphicEl>
                                          </p:spTgt>
                                        </p:tgtEl>
                                        <p:attrNameLst>
                                          <p:attrName>style.visibility</p:attrName>
                                        </p:attrNameLst>
                                      </p:cBhvr>
                                      <p:to>
                                        <p:strVal val="visible"/>
                                      </p:to>
                                    </p:set>
                                    <p:anim calcmode="lin" valueType="num">
                                      <p:cBhvr additive="base">
                                        <p:cTn id="35" dur="500" fill="hold"/>
                                        <p:tgtEl>
                                          <p:spTgt spid="7">
                                            <p:graphicEl>
                                              <a:dgm id="{53459ECE-7D8C-D748-ADE1-FF7A8CA4EDEF}"/>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graphicEl>
                                              <a:dgm id="{53459ECE-7D8C-D748-ADE1-FF7A8CA4EDEF}"/>
                                            </p:graphic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
                                            <p:graphicEl>
                                              <a:dgm id="{DEAF4BEF-ECAE-4947-A4EF-A5B12DFEB0EE}"/>
                                            </p:graphicEl>
                                          </p:spTgt>
                                        </p:tgtEl>
                                        <p:attrNameLst>
                                          <p:attrName>style.visibility</p:attrName>
                                        </p:attrNameLst>
                                      </p:cBhvr>
                                      <p:to>
                                        <p:strVal val="visible"/>
                                      </p:to>
                                    </p:set>
                                    <p:anim calcmode="lin" valueType="num">
                                      <p:cBhvr additive="base">
                                        <p:cTn id="39" dur="500" fill="hold"/>
                                        <p:tgtEl>
                                          <p:spTgt spid="7">
                                            <p:graphicEl>
                                              <a:dgm id="{DEAF4BEF-ECAE-4947-A4EF-A5B12DFEB0EE}"/>
                                            </p:graphic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
                                            <p:graphicEl>
                                              <a:dgm id="{DEAF4BEF-ECAE-4947-A4EF-A5B12DFEB0EE}"/>
                                            </p:graphic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
                                            <p:graphicEl>
                                              <a:dgm id="{33F97D2E-FE91-0246-BCD8-D0FE47C82F73}"/>
                                            </p:graphicEl>
                                          </p:spTgt>
                                        </p:tgtEl>
                                        <p:attrNameLst>
                                          <p:attrName>style.visibility</p:attrName>
                                        </p:attrNameLst>
                                      </p:cBhvr>
                                      <p:to>
                                        <p:strVal val="visible"/>
                                      </p:to>
                                    </p:set>
                                    <p:anim calcmode="lin" valueType="num">
                                      <p:cBhvr additive="base">
                                        <p:cTn id="43" dur="500" fill="hold"/>
                                        <p:tgtEl>
                                          <p:spTgt spid="7">
                                            <p:graphicEl>
                                              <a:dgm id="{33F97D2E-FE91-0246-BCD8-D0FE47C82F73}"/>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graphicEl>
                                              <a:dgm id="{33F97D2E-FE91-0246-BCD8-D0FE47C82F73}"/>
                                            </p:graphic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graphicEl>
                                              <a:dgm id="{0E4467A8-7317-E342-BCAE-9C32386F976E}"/>
                                            </p:graphicEl>
                                          </p:spTgt>
                                        </p:tgtEl>
                                        <p:attrNameLst>
                                          <p:attrName>style.visibility</p:attrName>
                                        </p:attrNameLst>
                                      </p:cBhvr>
                                      <p:to>
                                        <p:strVal val="visible"/>
                                      </p:to>
                                    </p:set>
                                    <p:anim calcmode="lin" valueType="num">
                                      <p:cBhvr additive="base">
                                        <p:cTn id="49" dur="500" fill="hold"/>
                                        <p:tgtEl>
                                          <p:spTgt spid="7">
                                            <p:graphicEl>
                                              <a:dgm id="{0E4467A8-7317-E342-BCAE-9C32386F976E}"/>
                                            </p:graphic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
                                            <p:graphicEl>
                                              <a:dgm id="{0E4467A8-7317-E342-BCAE-9C32386F976E}"/>
                                            </p:graphic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7">
                                            <p:graphicEl>
                                              <a:dgm id="{B525248F-D385-3F4A-917C-84F5272B72E6}"/>
                                            </p:graphicEl>
                                          </p:spTgt>
                                        </p:tgtEl>
                                        <p:attrNameLst>
                                          <p:attrName>style.visibility</p:attrName>
                                        </p:attrNameLst>
                                      </p:cBhvr>
                                      <p:to>
                                        <p:strVal val="visible"/>
                                      </p:to>
                                    </p:set>
                                    <p:anim calcmode="lin" valueType="num">
                                      <p:cBhvr additive="base">
                                        <p:cTn id="53" dur="500" fill="hold"/>
                                        <p:tgtEl>
                                          <p:spTgt spid="7">
                                            <p:graphicEl>
                                              <a:dgm id="{B525248F-D385-3F4A-917C-84F5272B72E6}"/>
                                            </p:graphic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7">
                                            <p:graphicEl>
                                              <a:dgm id="{B525248F-D385-3F4A-917C-84F5272B72E6}"/>
                                            </p:graphic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7">
                                            <p:graphicEl>
                                              <a:dgm id="{BC3BEAA2-531B-924C-87AD-1ED8926EC38F}"/>
                                            </p:graphicEl>
                                          </p:spTgt>
                                        </p:tgtEl>
                                        <p:attrNameLst>
                                          <p:attrName>style.visibility</p:attrName>
                                        </p:attrNameLst>
                                      </p:cBhvr>
                                      <p:to>
                                        <p:strVal val="visible"/>
                                      </p:to>
                                    </p:set>
                                    <p:anim calcmode="lin" valueType="num">
                                      <p:cBhvr additive="base">
                                        <p:cTn id="57" dur="500" fill="hold"/>
                                        <p:tgtEl>
                                          <p:spTgt spid="7">
                                            <p:graphicEl>
                                              <a:dgm id="{BC3BEAA2-531B-924C-87AD-1ED8926EC38F}"/>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7">
                                            <p:graphicEl>
                                              <a:dgm id="{BC3BEAA2-531B-924C-87AD-1ED8926EC38F}"/>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
                                            <p:graphicEl>
                                              <a:dgm id="{6BBED173-5C01-5645-B687-E700BD55BE95}"/>
                                            </p:graphicEl>
                                          </p:spTgt>
                                        </p:tgtEl>
                                        <p:attrNameLst>
                                          <p:attrName>style.visibility</p:attrName>
                                        </p:attrNameLst>
                                      </p:cBhvr>
                                      <p:to>
                                        <p:strVal val="visible"/>
                                      </p:to>
                                    </p:set>
                                    <p:anim calcmode="lin" valueType="num">
                                      <p:cBhvr additive="base">
                                        <p:cTn id="63" dur="500" fill="hold"/>
                                        <p:tgtEl>
                                          <p:spTgt spid="7">
                                            <p:graphicEl>
                                              <a:dgm id="{6BBED173-5C01-5645-B687-E700BD55BE95}"/>
                                            </p:graphic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7">
                                            <p:graphicEl>
                                              <a:dgm id="{6BBED173-5C01-5645-B687-E700BD55BE95}"/>
                                            </p:graphic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
                                            <p:graphicEl>
                                              <a:dgm id="{E2279FC3-BED1-334B-B3DF-E17786B44A5B}"/>
                                            </p:graphicEl>
                                          </p:spTgt>
                                        </p:tgtEl>
                                        <p:attrNameLst>
                                          <p:attrName>style.visibility</p:attrName>
                                        </p:attrNameLst>
                                      </p:cBhvr>
                                      <p:to>
                                        <p:strVal val="visible"/>
                                      </p:to>
                                    </p:set>
                                    <p:anim calcmode="lin" valueType="num">
                                      <p:cBhvr additive="base">
                                        <p:cTn id="67" dur="500" fill="hold"/>
                                        <p:tgtEl>
                                          <p:spTgt spid="7">
                                            <p:graphicEl>
                                              <a:dgm id="{E2279FC3-BED1-334B-B3DF-E17786B44A5B}"/>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graphicEl>
                                              <a:dgm id="{E2279FC3-BED1-334B-B3DF-E17786B44A5B}"/>
                                            </p:graphicEl>
                                          </p:spTgt>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
                                            <p:graphicEl>
                                              <a:dgm id="{871763B4-4401-4B45-A8A9-067EEB110DD8}"/>
                                            </p:graphicEl>
                                          </p:spTgt>
                                        </p:tgtEl>
                                        <p:attrNameLst>
                                          <p:attrName>style.visibility</p:attrName>
                                        </p:attrNameLst>
                                      </p:cBhvr>
                                      <p:to>
                                        <p:strVal val="visible"/>
                                      </p:to>
                                    </p:set>
                                    <p:anim calcmode="lin" valueType="num">
                                      <p:cBhvr additive="base">
                                        <p:cTn id="71" dur="500" fill="hold"/>
                                        <p:tgtEl>
                                          <p:spTgt spid="7">
                                            <p:graphicEl>
                                              <a:dgm id="{871763B4-4401-4B45-A8A9-067EEB110DD8}"/>
                                            </p:graphic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7">
                                            <p:graphicEl>
                                              <a:dgm id="{871763B4-4401-4B45-A8A9-067EEB110DD8}"/>
                                            </p:graphic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7">
                                            <p:graphicEl>
                                              <a:dgm id="{24340EEE-8B75-A949-904F-63A335F853E1}"/>
                                            </p:graphicEl>
                                          </p:spTgt>
                                        </p:tgtEl>
                                        <p:attrNameLst>
                                          <p:attrName>style.visibility</p:attrName>
                                        </p:attrNameLst>
                                      </p:cBhvr>
                                      <p:to>
                                        <p:strVal val="visible"/>
                                      </p:to>
                                    </p:set>
                                    <p:anim calcmode="lin" valueType="num">
                                      <p:cBhvr additive="base">
                                        <p:cTn id="77" dur="500" fill="hold"/>
                                        <p:tgtEl>
                                          <p:spTgt spid="7">
                                            <p:graphicEl>
                                              <a:dgm id="{24340EEE-8B75-A949-904F-63A335F853E1}"/>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7">
                                            <p:graphicEl>
                                              <a:dgm id="{24340EEE-8B75-A949-904F-63A335F853E1}"/>
                                            </p:graphicEl>
                                          </p:spTgt>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7">
                                            <p:graphicEl>
                                              <a:dgm id="{F35FBF55-2012-FE4D-B1E8-09DAE930CA1D}"/>
                                            </p:graphicEl>
                                          </p:spTgt>
                                        </p:tgtEl>
                                        <p:attrNameLst>
                                          <p:attrName>style.visibility</p:attrName>
                                        </p:attrNameLst>
                                      </p:cBhvr>
                                      <p:to>
                                        <p:strVal val="visible"/>
                                      </p:to>
                                    </p:set>
                                    <p:anim calcmode="lin" valueType="num">
                                      <p:cBhvr additive="base">
                                        <p:cTn id="81" dur="500" fill="hold"/>
                                        <p:tgtEl>
                                          <p:spTgt spid="7">
                                            <p:graphicEl>
                                              <a:dgm id="{F35FBF55-2012-FE4D-B1E8-09DAE930CA1D}"/>
                                            </p:graphic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7">
                                            <p:graphicEl>
                                              <a:dgm id="{F35FBF55-2012-FE4D-B1E8-09DAE930CA1D}"/>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C17BCF-E8BC-4064-7387-02FA7A88172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3620318-9009-1933-055E-307263328DB7}"/>
              </a:ext>
            </a:extLst>
          </p:cNvPr>
          <p:cNvSpPr>
            <a:spLocks noGrp="1"/>
          </p:cNvSpPr>
          <p:nvPr>
            <p:ph type="body" sz="quarter" idx="12"/>
          </p:nvPr>
        </p:nvSpPr>
        <p:spPr/>
        <p:txBody>
          <a:bodyPr/>
          <a:lstStyle/>
          <a:p>
            <a:r>
              <a:rPr lang="en-US" dirty="0"/>
              <a:t>Azure DevOps templates</a:t>
            </a:r>
          </a:p>
        </p:txBody>
      </p:sp>
    </p:spTree>
    <p:extLst>
      <p:ext uri="{BB962C8B-B14F-4D97-AF65-F5344CB8AC3E}">
        <p14:creationId xmlns:p14="http://schemas.microsoft.com/office/powerpoint/2010/main" val="274166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73A0-A228-B91D-7331-E34B7D4335AE}"/>
              </a:ext>
            </a:extLst>
          </p:cNvPr>
          <p:cNvSpPr>
            <a:spLocks noGrp="1"/>
          </p:cNvSpPr>
          <p:nvPr>
            <p:ph type="title"/>
          </p:nvPr>
        </p:nvSpPr>
        <p:spPr>
          <a:xfrm>
            <a:off x="800230" y="167746"/>
            <a:ext cx="6514969" cy="1196610"/>
          </a:xfrm>
        </p:spPr>
        <p:txBody>
          <a:bodyPr/>
          <a:lstStyle/>
          <a:p>
            <a:r>
              <a:rPr lang="en-US" dirty="0"/>
              <a:t>Kubernetes Deployments</a:t>
            </a:r>
          </a:p>
        </p:txBody>
      </p:sp>
      <p:graphicFrame>
        <p:nvGraphicFramePr>
          <p:cNvPr id="4" name="Content Placeholder 6">
            <a:extLst>
              <a:ext uri="{FF2B5EF4-FFF2-40B4-BE49-F238E27FC236}">
                <a16:creationId xmlns:a16="http://schemas.microsoft.com/office/drawing/2014/main" id="{81CB60A9-472B-BA19-E35C-C863BA2022C0}"/>
              </a:ext>
            </a:extLst>
          </p:cNvPr>
          <p:cNvGraphicFramePr>
            <a:graphicFrameLocks/>
          </p:cNvGraphicFramePr>
          <p:nvPr>
            <p:extLst>
              <p:ext uri="{D42A27DB-BD31-4B8C-83A1-F6EECF244321}">
                <p14:modId xmlns:p14="http://schemas.microsoft.com/office/powerpoint/2010/main" val="3358624210"/>
              </p:ext>
            </p:extLst>
          </p:nvPr>
        </p:nvGraphicFramePr>
        <p:xfrm>
          <a:off x="-206737" y="2052828"/>
          <a:ext cx="13727665" cy="529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2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FB6B54DB-91FE-0647-AF91-10B6782E0245}"/>
                                            </p:graphicEl>
                                          </p:spTgt>
                                        </p:tgtEl>
                                        <p:attrNameLst>
                                          <p:attrName>style.visibility</p:attrName>
                                        </p:attrNameLst>
                                      </p:cBhvr>
                                      <p:to>
                                        <p:strVal val="visible"/>
                                      </p:to>
                                    </p:set>
                                    <p:anim calcmode="lin" valueType="num">
                                      <p:cBhvr additive="base">
                                        <p:cTn id="7" dur="500" fill="hold"/>
                                        <p:tgtEl>
                                          <p:spTgt spid="4">
                                            <p:graphicEl>
                                              <a:dgm id="{FB6B54DB-91FE-0647-AF91-10B6782E024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FB6B54DB-91FE-0647-AF91-10B6782E024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57DDD8EC-18EB-C441-A1FF-4BF696757FA3}"/>
                                            </p:graphicEl>
                                          </p:spTgt>
                                        </p:tgtEl>
                                        <p:attrNameLst>
                                          <p:attrName>style.visibility</p:attrName>
                                        </p:attrNameLst>
                                      </p:cBhvr>
                                      <p:to>
                                        <p:strVal val="visible"/>
                                      </p:to>
                                    </p:set>
                                    <p:anim calcmode="lin" valueType="num">
                                      <p:cBhvr additive="base">
                                        <p:cTn id="13" dur="500" fill="hold"/>
                                        <p:tgtEl>
                                          <p:spTgt spid="4">
                                            <p:graphicEl>
                                              <a:dgm id="{57DDD8EC-18EB-C441-A1FF-4BF696757FA3}"/>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graphicEl>
                                              <a:dgm id="{57DDD8EC-18EB-C441-A1FF-4BF696757FA3}"/>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graphicEl>
                                              <a:dgm id="{8DAFFB8A-2588-8546-AE3F-13A29AF81CE8}"/>
                                            </p:graphicEl>
                                          </p:spTgt>
                                        </p:tgtEl>
                                        <p:attrNameLst>
                                          <p:attrName>style.visibility</p:attrName>
                                        </p:attrNameLst>
                                      </p:cBhvr>
                                      <p:to>
                                        <p:strVal val="visible"/>
                                      </p:to>
                                    </p:set>
                                    <p:anim calcmode="lin" valueType="num">
                                      <p:cBhvr additive="base">
                                        <p:cTn id="19" dur="500" fill="hold"/>
                                        <p:tgtEl>
                                          <p:spTgt spid="4">
                                            <p:graphicEl>
                                              <a:dgm id="{8DAFFB8A-2588-8546-AE3F-13A29AF81CE8}"/>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8DAFFB8A-2588-8546-AE3F-13A29AF81CE8}"/>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graphicEl>
                                              <a:dgm id="{4E6DD0AF-F652-6446-93BA-3952AEB59FEC}"/>
                                            </p:graphicEl>
                                          </p:spTgt>
                                        </p:tgtEl>
                                        <p:attrNameLst>
                                          <p:attrName>style.visibility</p:attrName>
                                        </p:attrNameLst>
                                      </p:cBhvr>
                                      <p:to>
                                        <p:strVal val="visible"/>
                                      </p:to>
                                    </p:set>
                                    <p:anim calcmode="lin" valueType="num">
                                      <p:cBhvr additive="base">
                                        <p:cTn id="25" dur="500" fill="hold"/>
                                        <p:tgtEl>
                                          <p:spTgt spid="4">
                                            <p:graphicEl>
                                              <a:dgm id="{4E6DD0AF-F652-6446-93BA-3952AEB59FEC}"/>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graphicEl>
                                              <a:dgm id="{4E6DD0AF-F652-6446-93BA-3952AEB59FEC}"/>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graphicEl>
                                              <a:dgm id="{FBEA4BDB-8898-A549-BC7E-441BA733D74E}"/>
                                            </p:graphicEl>
                                          </p:spTgt>
                                        </p:tgtEl>
                                        <p:attrNameLst>
                                          <p:attrName>style.visibility</p:attrName>
                                        </p:attrNameLst>
                                      </p:cBhvr>
                                      <p:to>
                                        <p:strVal val="visible"/>
                                      </p:to>
                                    </p:set>
                                    <p:anim calcmode="lin" valueType="num">
                                      <p:cBhvr additive="base">
                                        <p:cTn id="31" dur="500" fill="hold"/>
                                        <p:tgtEl>
                                          <p:spTgt spid="4">
                                            <p:graphicEl>
                                              <a:dgm id="{FBEA4BDB-8898-A549-BC7E-441BA733D74E}"/>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FBEA4BDB-8898-A549-BC7E-441BA733D74E}"/>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9BEA98C9-82EF-9841-AE41-CE52A7E64885}"/>
                                            </p:graphicEl>
                                          </p:spTgt>
                                        </p:tgtEl>
                                        <p:attrNameLst>
                                          <p:attrName>style.visibility</p:attrName>
                                        </p:attrNameLst>
                                      </p:cBhvr>
                                      <p:to>
                                        <p:strVal val="visible"/>
                                      </p:to>
                                    </p:set>
                                    <p:anim calcmode="lin" valueType="num">
                                      <p:cBhvr additive="base">
                                        <p:cTn id="37" dur="500" fill="hold"/>
                                        <p:tgtEl>
                                          <p:spTgt spid="4">
                                            <p:graphicEl>
                                              <a:dgm id="{9BEA98C9-82EF-9841-AE41-CE52A7E6488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9BEA98C9-82EF-9841-AE41-CE52A7E6488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20F2D-A35D-CA9F-EBF8-D0150F97F185}"/>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F64D7E8A-9B2A-F6DE-4C24-B2A12D09FCAE}"/>
              </a:ext>
            </a:extLst>
          </p:cNvPr>
          <p:cNvSpPr>
            <a:spLocks noGrp="1"/>
          </p:cNvSpPr>
          <p:nvPr>
            <p:ph type="body" sz="quarter" idx="12"/>
          </p:nvPr>
        </p:nvSpPr>
        <p:spPr/>
        <p:txBody>
          <a:bodyPr/>
          <a:lstStyle/>
          <a:p>
            <a:r>
              <a:rPr lang="en-US" dirty="0"/>
              <a:t>Helm charts</a:t>
            </a:r>
          </a:p>
        </p:txBody>
      </p:sp>
    </p:spTree>
    <p:extLst>
      <p:ext uri="{BB962C8B-B14F-4D97-AF65-F5344CB8AC3E}">
        <p14:creationId xmlns:p14="http://schemas.microsoft.com/office/powerpoint/2010/main" val="342525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8C74-2FAA-8EB6-EF33-8CAF1B2B5F56}"/>
              </a:ext>
            </a:extLst>
          </p:cNvPr>
          <p:cNvSpPr>
            <a:spLocks noGrp="1"/>
          </p:cNvSpPr>
          <p:nvPr>
            <p:ph type="title"/>
          </p:nvPr>
        </p:nvSpPr>
        <p:spPr>
          <a:xfrm>
            <a:off x="800230" y="167746"/>
            <a:ext cx="6405241" cy="1196610"/>
          </a:xfrm>
        </p:spPr>
        <p:txBody>
          <a:bodyPr/>
          <a:lstStyle/>
          <a:p>
            <a:r>
              <a:rPr lang="en-US" dirty="0"/>
              <a:t>Infrastructure as Code</a:t>
            </a:r>
          </a:p>
        </p:txBody>
      </p:sp>
      <p:graphicFrame>
        <p:nvGraphicFramePr>
          <p:cNvPr id="4" name="Content Placeholder 7">
            <a:extLst>
              <a:ext uri="{FF2B5EF4-FFF2-40B4-BE49-F238E27FC236}">
                <a16:creationId xmlns:a16="http://schemas.microsoft.com/office/drawing/2014/main" id="{10FCC884-85DE-D926-D2AA-D5AFA263DC72}"/>
              </a:ext>
            </a:extLst>
          </p:cNvPr>
          <p:cNvGraphicFramePr>
            <a:graphicFrameLocks/>
          </p:cNvGraphicFramePr>
          <p:nvPr>
            <p:extLst>
              <p:ext uri="{D42A27DB-BD31-4B8C-83A1-F6EECF244321}">
                <p14:modId xmlns:p14="http://schemas.microsoft.com/office/powerpoint/2010/main" val="948303462"/>
              </p:ext>
            </p:extLst>
          </p:nvPr>
        </p:nvGraphicFramePr>
        <p:xfrm>
          <a:off x="535805" y="2088488"/>
          <a:ext cx="11912227" cy="449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41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09EE745D-1962-F44D-82C6-D43A7A30D305}"/>
                                            </p:graphicEl>
                                          </p:spTgt>
                                        </p:tgtEl>
                                        <p:attrNameLst>
                                          <p:attrName>style.visibility</p:attrName>
                                        </p:attrNameLst>
                                      </p:cBhvr>
                                      <p:to>
                                        <p:strVal val="visible"/>
                                      </p:to>
                                    </p:set>
                                    <p:anim calcmode="lin" valueType="num">
                                      <p:cBhvr additive="base">
                                        <p:cTn id="7" dur="500" fill="hold"/>
                                        <p:tgtEl>
                                          <p:spTgt spid="4">
                                            <p:graphicEl>
                                              <a:dgm id="{09EE745D-1962-F44D-82C6-D43A7A30D30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09EE745D-1962-F44D-82C6-D43A7A30D30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AC0B370C-9FE5-834B-B116-D6CE55D608DE}"/>
                                            </p:graphicEl>
                                          </p:spTgt>
                                        </p:tgtEl>
                                        <p:attrNameLst>
                                          <p:attrName>style.visibility</p:attrName>
                                        </p:attrNameLst>
                                      </p:cBhvr>
                                      <p:to>
                                        <p:strVal val="visible"/>
                                      </p:to>
                                    </p:set>
                                    <p:anim calcmode="lin" valueType="num">
                                      <p:cBhvr additive="base">
                                        <p:cTn id="13" dur="500" fill="hold"/>
                                        <p:tgtEl>
                                          <p:spTgt spid="4">
                                            <p:graphicEl>
                                              <a:dgm id="{AC0B370C-9FE5-834B-B116-D6CE55D608DE}"/>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graphicEl>
                                              <a:dgm id="{AC0B370C-9FE5-834B-B116-D6CE55D608DE}"/>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graphicEl>
                                              <a:dgm id="{4231C7E8-4591-6547-90F5-54326BB527F2}"/>
                                            </p:graphicEl>
                                          </p:spTgt>
                                        </p:tgtEl>
                                        <p:attrNameLst>
                                          <p:attrName>style.visibility</p:attrName>
                                        </p:attrNameLst>
                                      </p:cBhvr>
                                      <p:to>
                                        <p:strVal val="visible"/>
                                      </p:to>
                                    </p:set>
                                    <p:anim calcmode="lin" valueType="num">
                                      <p:cBhvr additive="base">
                                        <p:cTn id="19" dur="500" fill="hold"/>
                                        <p:tgtEl>
                                          <p:spTgt spid="4">
                                            <p:graphicEl>
                                              <a:dgm id="{4231C7E8-4591-6547-90F5-54326BB527F2}"/>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4231C7E8-4591-6547-90F5-54326BB527F2}"/>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graphicEl>
                                              <a:dgm id="{2E1CDC0A-278E-6F46-ACA9-8F9C5A3808C4}"/>
                                            </p:graphicEl>
                                          </p:spTgt>
                                        </p:tgtEl>
                                        <p:attrNameLst>
                                          <p:attrName>style.visibility</p:attrName>
                                        </p:attrNameLst>
                                      </p:cBhvr>
                                      <p:to>
                                        <p:strVal val="visible"/>
                                      </p:to>
                                    </p:set>
                                    <p:anim calcmode="lin" valueType="num">
                                      <p:cBhvr additive="base">
                                        <p:cTn id="25" dur="500" fill="hold"/>
                                        <p:tgtEl>
                                          <p:spTgt spid="4">
                                            <p:graphicEl>
                                              <a:dgm id="{2E1CDC0A-278E-6F46-ACA9-8F9C5A3808C4}"/>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graphicEl>
                                              <a:dgm id="{2E1CDC0A-278E-6F46-ACA9-8F9C5A3808C4}"/>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graphicEl>
                                              <a:dgm id="{562F45C3-E302-F143-97D8-38DACE07F625}"/>
                                            </p:graphicEl>
                                          </p:spTgt>
                                        </p:tgtEl>
                                        <p:attrNameLst>
                                          <p:attrName>style.visibility</p:attrName>
                                        </p:attrNameLst>
                                      </p:cBhvr>
                                      <p:to>
                                        <p:strVal val="visible"/>
                                      </p:to>
                                    </p:set>
                                    <p:anim calcmode="lin" valueType="num">
                                      <p:cBhvr additive="base">
                                        <p:cTn id="31" dur="500" fill="hold"/>
                                        <p:tgtEl>
                                          <p:spTgt spid="4">
                                            <p:graphicEl>
                                              <a:dgm id="{562F45C3-E302-F143-97D8-38DACE07F625}"/>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562F45C3-E302-F143-97D8-38DACE07F625}"/>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83B537F6-FCBC-4542-9BDF-65B3DD0FE4AD}"/>
                                            </p:graphicEl>
                                          </p:spTgt>
                                        </p:tgtEl>
                                        <p:attrNameLst>
                                          <p:attrName>style.visibility</p:attrName>
                                        </p:attrNameLst>
                                      </p:cBhvr>
                                      <p:to>
                                        <p:strVal val="visible"/>
                                      </p:to>
                                    </p:set>
                                    <p:anim calcmode="lin" valueType="num">
                                      <p:cBhvr additive="base">
                                        <p:cTn id="37" dur="500" fill="hold"/>
                                        <p:tgtEl>
                                          <p:spTgt spid="4">
                                            <p:graphicEl>
                                              <a:dgm id="{83B537F6-FCBC-4542-9BDF-65B3DD0FE4AD}"/>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83B537F6-FCBC-4542-9BDF-65B3DD0FE4AD}"/>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DB61F-4E14-89B3-50FD-613751B4F6DF}"/>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69D36716-451D-4F6A-8104-5F30E7F57DDB}"/>
              </a:ext>
            </a:extLst>
          </p:cNvPr>
          <p:cNvSpPr>
            <a:spLocks noGrp="1"/>
          </p:cNvSpPr>
          <p:nvPr>
            <p:ph type="body" sz="quarter" idx="12"/>
          </p:nvPr>
        </p:nvSpPr>
        <p:spPr/>
        <p:txBody>
          <a:bodyPr/>
          <a:lstStyle/>
          <a:p>
            <a:r>
              <a:rPr lang="en-US" dirty="0"/>
              <a:t>Terraform </a:t>
            </a:r>
            <a:r>
              <a:rPr lang="en-US" dirty="0" err="1"/>
              <a:t>IaC</a:t>
            </a:r>
            <a:endParaRPr lang="en-US" dirty="0"/>
          </a:p>
        </p:txBody>
      </p:sp>
    </p:spTree>
    <p:extLst>
      <p:ext uri="{BB962C8B-B14F-4D97-AF65-F5344CB8AC3E}">
        <p14:creationId xmlns:p14="http://schemas.microsoft.com/office/powerpoint/2010/main" val="213780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pitchFamily="34" charset="0"/>
                <a:cs typeface="Segoe UI" pitchFamily="34" charset="0"/>
              </a:rPr>
              <a:t>Swaminatha</a:t>
            </a:r>
            <a:r>
              <a:rPr lang="en-IN" sz="4400" b="1" dirty="0">
                <a:latin typeface="Segoe UI" pitchFamily="34" charset="0"/>
              </a:rPr>
              <a:t>n </a:t>
            </a:r>
            <a:r>
              <a:rPr lang="en-IN" sz="4400" b="1" dirty="0" err="1">
                <a:latin typeface="Segoe UI" pitchFamily="34" charset="0"/>
              </a:rPr>
              <a:t>Vetri</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892552"/>
          </a:xfrm>
          <a:prstGeom prst="rect">
            <a:avLst/>
          </a:prstGeom>
        </p:spPr>
        <p:txBody>
          <a:bodyPr/>
          <a:lstStyle/>
          <a:p>
            <a:r>
              <a:rPr lang="en-US" sz="2400" dirty="0">
                <a:latin typeface="Segoe UI" pitchFamily="34" charset="0"/>
                <a:cs typeface="Segoe UI" pitchFamily="34" charset="0"/>
              </a:rPr>
              <a:t>Architect @ Maersk | Microsoft MVP</a:t>
            </a:r>
            <a:endParaRPr lang="en-IN" sz="2400" dirty="0">
              <a:latin typeface="Segoe UI" pitchFamily="34" charset="0"/>
              <a:cs typeface="Segoe UI" pitchFamily="34" charset="0"/>
            </a:endParaRPr>
          </a:p>
          <a:p>
            <a:endParaRPr lang="en-US" dirty="0"/>
          </a:p>
        </p:txBody>
      </p:sp>
      <p:pic>
        <p:nvPicPr>
          <p:cNvPr id="8" name="Picture Placeholder 7">
            <a:extLst>
              <a:ext uri="{FF2B5EF4-FFF2-40B4-BE49-F238E27FC236}">
                <a16:creationId xmlns:a16="http://schemas.microsoft.com/office/drawing/2014/main" id="{63EC323A-8276-4DA5-91B0-125F3F54156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70" t="849" r="-370" b="24150"/>
          <a:stretch/>
        </p:blipFill>
        <p:spPr>
          <a:xfrm>
            <a:off x="2724389" y="2550041"/>
            <a:ext cx="3129517" cy="3129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21B4-5081-DEE6-8A44-DF18BF986AAD}"/>
              </a:ext>
            </a:extLst>
          </p:cNvPr>
          <p:cNvSpPr>
            <a:spLocks noGrp="1"/>
          </p:cNvSpPr>
          <p:nvPr>
            <p:ph type="title"/>
          </p:nvPr>
        </p:nvSpPr>
        <p:spPr>
          <a:xfrm>
            <a:off x="800230" y="167746"/>
            <a:ext cx="5685913" cy="1196610"/>
          </a:xfrm>
        </p:spPr>
        <p:txBody>
          <a:bodyPr/>
          <a:lstStyle/>
          <a:p>
            <a:r>
              <a:rPr lang="en-US" dirty="0"/>
              <a:t>Continuous Monitoring</a:t>
            </a:r>
          </a:p>
        </p:txBody>
      </p:sp>
      <p:graphicFrame>
        <p:nvGraphicFramePr>
          <p:cNvPr id="4" name="Table 3">
            <a:extLst>
              <a:ext uri="{FF2B5EF4-FFF2-40B4-BE49-F238E27FC236}">
                <a16:creationId xmlns:a16="http://schemas.microsoft.com/office/drawing/2014/main" id="{2AEB5A29-6AB5-5ABF-58DD-D89425B8F31C}"/>
              </a:ext>
            </a:extLst>
          </p:cNvPr>
          <p:cNvGraphicFramePr>
            <a:graphicFrameLocks noGrp="1"/>
          </p:cNvGraphicFramePr>
          <p:nvPr>
            <p:extLst>
              <p:ext uri="{D42A27DB-BD31-4B8C-83A1-F6EECF244321}">
                <p14:modId xmlns:p14="http://schemas.microsoft.com/office/powerpoint/2010/main" val="2341434528"/>
              </p:ext>
            </p:extLst>
          </p:nvPr>
        </p:nvGraphicFramePr>
        <p:xfrm>
          <a:off x="2951334" y="1998617"/>
          <a:ext cx="7241178" cy="4170537"/>
        </p:xfrm>
        <a:graphic>
          <a:graphicData uri="http://schemas.openxmlformats.org/drawingml/2006/table">
            <a:tbl>
              <a:tblPr firstRow="1" bandRow="1">
                <a:tableStyleId>{5C22544A-7EE6-4342-B048-85BDC9FD1C3A}</a:tableStyleId>
              </a:tblPr>
              <a:tblGrid>
                <a:gridCol w="7241178">
                  <a:extLst>
                    <a:ext uri="{9D8B030D-6E8A-4147-A177-3AD203B41FA5}">
                      <a16:colId xmlns:a16="http://schemas.microsoft.com/office/drawing/2014/main" val="573098055"/>
                    </a:ext>
                  </a:extLst>
                </a:gridCol>
              </a:tblGrid>
              <a:tr h="685944">
                <a:tc>
                  <a:txBody>
                    <a:bodyPr/>
                    <a:lstStyle/>
                    <a:p>
                      <a:pPr lvl="0" algn="ctr">
                        <a:buNone/>
                      </a:pPr>
                      <a:r>
                        <a:rPr lang="de-DE" dirty="0" err="1">
                          <a:effectLst/>
                          <a:latin typeface="+mn-lt"/>
                        </a:rPr>
                        <a:t>Datadog</a:t>
                      </a:r>
                      <a:r>
                        <a:rPr lang="de-DE" dirty="0">
                          <a:effectLst/>
                          <a:latin typeface="+mn-lt"/>
                        </a:rPr>
                        <a:t> Monitoring</a:t>
                      </a:r>
                    </a:p>
                  </a:txBody>
                  <a:tcPr anchor="ctr"/>
                </a:tc>
                <a:extLst>
                  <a:ext uri="{0D108BD9-81ED-4DB2-BD59-A6C34878D82A}">
                    <a16:rowId xmlns:a16="http://schemas.microsoft.com/office/drawing/2014/main" val="337481898"/>
                  </a:ext>
                </a:extLst>
              </a:tr>
              <a:tr h="685944">
                <a:tc>
                  <a:txBody>
                    <a:bodyPr/>
                    <a:lstStyle/>
                    <a:p>
                      <a:pPr lvl="0" algn="ctr">
                        <a:buNone/>
                      </a:pPr>
                      <a:r>
                        <a:rPr lang="de-DE" sz="1800" b="0" i="0" u="none" strike="noStrike" noProof="0" dirty="0">
                          <a:effectLst/>
                          <a:latin typeface="+mn-lt"/>
                        </a:rPr>
                        <a:t>Azure IaaS/PaaS Monitoring</a:t>
                      </a:r>
                    </a:p>
                  </a:txBody>
                  <a:tcPr anchor="ctr"/>
                </a:tc>
                <a:extLst>
                  <a:ext uri="{0D108BD9-81ED-4DB2-BD59-A6C34878D82A}">
                    <a16:rowId xmlns:a16="http://schemas.microsoft.com/office/drawing/2014/main" val="885121612"/>
                  </a:ext>
                </a:extLst>
              </a:tr>
              <a:tr h="685944">
                <a:tc>
                  <a:txBody>
                    <a:bodyPr/>
                    <a:lstStyle/>
                    <a:p>
                      <a:pPr lvl="0" algn="ctr">
                        <a:buNone/>
                      </a:pPr>
                      <a:r>
                        <a:rPr lang="de-DE" sz="1800" b="0" i="0" u="none" strike="noStrike" noProof="0" dirty="0" err="1">
                          <a:effectLst/>
                          <a:latin typeface="+mn-lt"/>
                        </a:rPr>
                        <a:t>Application</a:t>
                      </a:r>
                      <a:r>
                        <a:rPr lang="de-DE" sz="1800" b="0" i="0" u="none" strike="noStrike" noProof="0" dirty="0">
                          <a:effectLst/>
                          <a:latin typeface="+mn-lt"/>
                        </a:rPr>
                        <a:t> Performance and Monitoring </a:t>
                      </a:r>
                    </a:p>
                  </a:txBody>
                  <a:tcPr anchor="ctr"/>
                </a:tc>
                <a:extLst>
                  <a:ext uri="{0D108BD9-81ED-4DB2-BD59-A6C34878D82A}">
                    <a16:rowId xmlns:a16="http://schemas.microsoft.com/office/drawing/2014/main" val="3967289971"/>
                  </a:ext>
                </a:extLst>
              </a:tr>
              <a:tr h="685942">
                <a:tc>
                  <a:txBody>
                    <a:bodyPr/>
                    <a:lstStyle/>
                    <a:p>
                      <a:pPr lvl="0" algn="ctr">
                        <a:lnSpc>
                          <a:spcPct val="100000"/>
                        </a:lnSpc>
                        <a:spcBef>
                          <a:spcPts val="0"/>
                        </a:spcBef>
                        <a:spcAft>
                          <a:spcPts val="0"/>
                        </a:spcAft>
                        <a:buNone/>
                      </a:pPr>
                      <a:r>
                        <a:rPr lang="de-DE" sz="1800" b="0" i="0" u="none" strike="noStrike" noProof="0" dirty="0">
                          <a:latin typeface="+mn-lt"/>
                        </a:rPr>
                        <a:t>Logs, </a:t>
                      </a:r>
                      <a:r>
                        <a:rPr lang="de-DE" sz="1800" b="0" i="0" u="none" strike="noStrike" noProof="0" dirty="0" err="1">
                          <a:latin typeface="+mn-lt"/>
                        </a:rPr>
                        <a:t>Metrices</a:t>
                      </a:r>
                      <a:r>
                        <a:rPr lang="de-DE" sz="1800" b="0" i="0" u="none" strike="noStrike" noProof="0" dirty="0">
                          <a:latin typeface="+mn-lt"/>
                        </a:rPr>
                        <a:t> and Traces</a:t>
                      </a:r>
                      <a:endParaRPr lang="en-US" dirty="0">
                        <a:latin typeface="+mn-lt"/>
                      </a:endParaRPr>
                    </a:p>
                  </a:txBody>
                  <a:tcPr/>
                </a:tc>
                <a:extLst>
                  <a:ext uri="{0D108BD9-81ED-4DB2-BD59-A6C34878D82A}">
                    <a16:rowId xmlns:a16="http://schemas.microsoft.com/office/drawing/2014/main" val="2680895504"/>
                  </a:ext>
                </a:extLst>
              </a:tr>
              <a:tr h="740819">
                <a:tc>
                  <a:txBody>
                    <a:bodyPr/>
                    <a:lstStyle/>
                    <a:p>
                      <a:pPr lvl="0" algn="ctr">
                        <a:lnSpc>
                          <a:spcPct val="100000"/>
                        </a:lnSpc>
                        <a:spcBef>
                          <a:spcPts val="0"/>
                        </a:spcBef>
                        <a:spcAft>
                          <a:spcPts val="0"/>
                        </a:spcAft>
                        <a:buNone/>
                      </a:pPr>
                      <a:r>
                        <a:rPr lang="de-DE" sz="1800" b="0" i="0" u="none" strike="noStrike" noProof="0" dirty="0">
                          <a:effectLst/>
                          <a:latin typeface="+mn-lt"/>
                        </a:rPr>
                        <a:t>Alerts </a:t>
                      </a:r>
                      <a:r>
                        <a:rPr lang="de-DE" sz="1800" b="0" i="0" u="none" strike="noStrike" noProof="0" dirty="0" err="1">
                          <a:effectLst/>
                          <a:latin typeface="+mn-lt"/>
                        </a:rPr>
                        <a:t>with</a:t>
                      </a:r>
                      <a:r>
                        <a:rPr lang="de-DE" sz="1800" b="0" i="0" u="none" strike="noStrike" noProof="0" dirty="0">
                          <a:effectLst/>
                          <a:latin typeface="+mn-lt"/>
                        </a:rPr>
                        <a:t> Teams/ServiceNow Integration</a:t>
                      </a:r>
                    </a:p>
                  </a:txBody>
                  <a:tcPr anchor="ctr"/>
                </a:tc>
                <a:extLst>
                  <a:ext uri="{0D108BD9-81ED-4DB2-BD59-A6C34878D82A}">
                    <a16:rowId xmlns:a16="http://schemas.microsoft.com/office/drawing/2014/main" val="1588033590"/>
                  </a:ext>
                </a:extLst>
              </a:tr>
              <a:tr h="685944">
                <a:tc>
                  <a:txBody>
                    <a:bodyPr/>
                    <a:lstStyle/>
                    <a:p>
                      <a:pPr lvl="0" algn="ctr">
                        <a:buNone/>
                      </a:pPr>
                      <a:r>
                        <a:rPr lang="de-DE" sz="1800" b="0" i="0" u="none" strike="noStrike" noProof="0" dirty="0">
                          <a:effectLst/>
                          <a:latin typeface="+mn-lt"/>
                        </a:rPr>
                        <a:t>SLI/SLOs</a:t>
                      </a:r>
                      <a:endParaRPr lang="en-US" dirty="0">
                        <a:latin typeface="+mn-lt"/>
                      </a:endParaRPr>
                    </a:p>
                  </a:txBody>
                  <a:tcPr anchor="ctr"/>
                </a:tc>
                <a:extLst>
                  <a:ext uri="{0D108BD9-81ED-4DB2-BD59-A6C34878D82A}">
                    <a16:rowId xmlns:a16="http://schemas.microsoft.com/office/drawing/2014/main" val="1030096606"/>
                  </a:ext>
                </a:extLst>
              </a:tr>
            </a:tbl>
          </a:graphicData>
        </a:graphic>
      </p:graphicFrame>
    </p:spTree>
    <p:extLst>
      <p:ext uri="{BB962C8B-B14F-4D97-AF65-F5344CB8AC3E}">
        <p14:creationId xmlns:p14="http://schemas.microsoft.com/office/powerpoint/2010/main" val="417715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5E3B5D-6F35-A766-3242-8DA45541C2EB}"/>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6A33D33-9058-655E-2232-EA6005D96B6D}"/>
              </a:ext>
            </a:extLst>
          </p:cNvPr>
          <p:cNvSpPr>
            <a:spLocks noGrp="1"/>
          </p:cNvSpPr>
          <p:nvPr>
            <p:ph type="body" sz="quarter" idx="12"/>
          </p:nvPr>
        </p:nvSpPr>
        <p:spPr/>
        <p:txBody>
          <a:bodyPr/>
          <a:lstStyle/>
          <a:p>
            <a:r>
              <a:rPr lang="en-US" dirty="0"/>
              <a:t>Monitoring</a:t>
            </a:r>
          </a:p>
        </p:txBody>
      </p:sp>
    </p:spTree>
    <p:extLst>
      <p:ext uri="{BB962C8B-B14F-4D97-AF65-F5344CB8AC3E}">
        <p14:creationId xmlns:p14="http://schemas.microsoft.com/office/powerpoint/2010/main" val="12009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A1CE1F-FB04-5839-BEC8-E19B1DA891B2}"/>
              </a:ext>
            </a:extLst>
          </p:cNvPr>
          <p:cNvSpPr>
            <a:spLocks noGrp="1"/>
          </p:cNvSpPr>
          <p:nvPr>
            <p:ph type="title"/>
          </p:nvPr>
        </p:nvSpPr>
        <p:spPr>
          <a:xfrm>
            <a:off x="800230" y="766051"/>
            <a:ext cx="7892665" cy="598305"/>
          </a:xfrm>
        </p:spPr>
        <p:txBody>
          <a:bodyPr/>
          <a:lstStyle/>
          <a:p>
            <a:r>
              <a:rPr lang="en-US" dirty="0"/>
              <a:t>Our learnings/challenges</a:t>
            </a:r>
          </a:p>
        </p:txBody>
      </p:sp>
      <p:sp>
        <p:nvSpPr>
          <p:cNvPr id="5" name="Text Placeholder 4">
            <a:extLst>
              <a:ext uri="{FF2B5EF4-FFF2-40B4-BE49-F238E27FC236}">
                <a16:creationId xmlns:a16="http://schemas.microsoft.com/office/drawing/2014/main" id="{C304EF11-A6CB-1B26-F69B-4DA801759B99}"/>
              </a:ext>
            </a:extLst>
          </p:cNvPr>
          <p:cNvSpPr>
            <a:spLocks noGrp="1"/>
          </p:cNvSpPr>
          <p:nvPr>
            <p:ph type="body" sz="quarter" idx="12"/>
          </p:nvPr>
        </p:nvSpPr>
        <p:spPr>
          <a:xfrm>
            <a:off x="1171182" y="2170261"/>
            <a:ext cx="10972800" cy="1846659"/>
          </a:xfrm>
        </p:spPr>
        <p:txBody>
          <a:bodyPr/>
          <a:lstStyle/>
          <a:p>
            <a:pPr marL="342900" indent="-342900">
              <a:buFont typeface="Wingdings" pitchFamily="2" charset="2"/>
              <a:buChar char="Ø"/>
            </a:pPr>
            <a:r>
              <a:rPr lang="en-US" dirty="0"/>
              <a:t>Adoption of Branching strategy</a:t>
            </a:r>
          </a:p>
          <a:p>
            <a:pPr marL="342900" indent="-342900">
              <a:buFont typeface="Wingdings" pitchFamily="2" charset="2"/>
              <a:buChar char="Ø"/>
            </a:pPr>
            <a:r>
              <a:rPr lang="en-US" dirty="0"/>
              <a:t>Addressing security vulnerabilities</a:t>
            </a:r>
          </a:p>
          <a:p>
            <a:pPr marL="342900" indent="-342900">
              <a:buFont typeface="Wingdings" pitchFamily="2" charset="2"/>
              <a:buChar char="Ø"/>
            </a:pPr>
            <a:r>
              <a:rPr lang="en-US" dirty="0"/>
              <a:t>Manual Approvals slowing down the release </a:t>
            </a:r>
          </a:p>
          <a:p>
            <a:pPr marL="342900" indent="-342900">
              <a:buFont typeface="Wingdings" pitchFamily="2" charset="2"/>
              <a:buChar char="Ø"/>
            </a:pPr>
            <a:r>
              <a:rPr lang="en-US" dirty="0"/>
              <a:t>New Environment provisioning</a:t>
            </a:r>
          </a:p>
          <a:p>
            <a:pPr marL="342900" indent="-342900">
              <a:buFont typeface="Wingdings" pitchFamily="2" charset="2"/>
              <a:buChar char="Ø"/>
            </a:pPr>
            <a:r>
              <a:rPr lang="en-US" dirty="0"/>
              <a:t>Monitoring &amp; troubleshooting incidents </a:t>
            </a:r>
          </a:p>
        </p:txBody>
      </p:sp>
    </p:spTree>
    <p:extLst>
      <p:ext uri="{BB962C8B-B14F-4D97-AF65-F5344CB8AC3E}">
        <p14:creationId xmlns:p14="http://schemas.microsoft.com/office/powerpoint/2010/main" val="302417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2FBC-499C-357E-4665-9B3F5BE1E682}"/>
              </a:ext>
            </a:extLst>
          </p:cNvPr>
          <p:cNvSpPr>
            <a:spLocks noGrp="1"/>
          </p:cNvSpPr>
          <p:nvPr>
            <p:ph type="title"/>
          </p:nvPr>
        </p:nvSpPr>
        <p:spPr>
          <a:xfrm>
            <a:off x="800230" y="167746"/>
            <a:ext cx="4698361" cy="1196610"/>
          </a:xfrm>
        </p:spPr>
        <p:txBody>
          <a:bodyPr/>
          <a:lstStyle/>
          <a:p>
            <a:r>
              <a:rPr lang="en-US" dirty="0"/>
              <a:t>DevOps metrics</a:t>
            </a:r>
          </a:p>
        </p:txBody>
      </p:sp>
      <p:sp>
        <p:nvSpPr>
          <p:cNvPr id="4" name="Rectangle 3">
            <a:extLst>
              <a:ext uri="{FF2B5EF4-FFF2-40B4-BE49-F238E27FC236}">
                <a16:creationId xmlns:a16="http://schemas.microsoft.com/office/drawing/2014/main" id="{B091E8A5-538B-22B4-57E2-CFDF468B8B27}"/>
              </a:ext>
            </a:extLst>
          </p:cNvPr>
          <p:cNvSpPr/>
          <p:nvPr/>
        </p:nvSpPr>
        <p:spPr>
          <a:xfrm>
            <a:off x="3738590" y="2538984"/>
            <a:ext cx="3150761" cy="14103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r>
              <a:rPr lang="en-US" sz="2000" dirty="0"/>
              <a:t>Deployment</a:t>
            </a:r>
            <a:endParaRPr lang="en-US" sz="2000" dirty="0" err="1"/>
          </a:p>
          <a:p>
            <a:pPr algn="ctr"/>
            <a:r>
              <a:rPr lang="en-US" sz="2000" dirty="0"/>
              <a:t>frequency</a:t>
            </a:r>
            <a:endParaRPr lang="en-US" sz="2000" noProof="0" dirty="0"/>
          </a:p>
        </p:txBody>
      </p:sp>
      <p:sp>
        <p:nvSpPr>
          <p:cNvPr id="5" name="Rectangle 4">
            <a:extLst>
              <a:ext uri="{FF2B5EF4-FFF2-40B4-BE49-F238E27FC236}">
                <a16:creationId xmlns:a16="http://schemas.microsoft.com/office/drawing/2014/main" id="{2A3E5737-9BC4-AA17-1130-F9EA57EDF95A}"/>
              </a:ext>
            </a:extLst>
          </p:cNvPr>
          <p:cNvSpPr/>
          <p:nvPr/>
        </p:nvSpPr>
        <p:spPr>
          <a:xfrm>
            <a:off x="7053943" y="2538984"/>
            <a:ext cx="3150761" cy="14103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r>
              <a:rPr lang="en-US" sz="2000" dirty="0"/>
              <a:t>Lead time to change</a:t>
            </a:r>
            <a:endParaRPr lang="en-US" dirty="0"/>
          </a:p>
        </p:txBody>
      </p:sp>
      <p:sp>
        <p:nvSpPr>
          <p:cNvPr id="6" name="Rectangle 5">
            <a:extLst>
              <a:ext uri="{FF2B5EF4-FFF2-40B4-BE49-F238E27FC236}">
                <a16:creationId xmlns:a16="http://schemas.microsoft.com/office/drawing/2014/main" id="{36CC035F-FB30-3B2C-49AB-D422057F6334}"/>
              </a:ext>
            </a:extLst>
          </p:cNvPr>
          <p:cNvSpPr/>
          <p:nvPr/>
        </p:nvSpPr>
        <p:spPr>
          <a:xfrm>
            <a:off x="3738590" y="4418789"/>
            <a:ext cx="3150761" cy="14103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r>
              <a:rPr lang="en-US" sz="2000" dirty="0"/>
              <a:t>Change failure rate</a:t>
            </a:r>
            <a:endParaRPr lang="en-US" dirty="0"/>
          </a:p>
        </p:txBody>
      </p:sp>
      <p:sp>
        <p:nvSpPr>
          <p:cNvPr id="7" name="Rectangle 6">
            <a:extLst>
              <a:ext uri="{FF2B5EF4-FFF2-40B4-BE49-F238E27FC236}">
                <a16:creationId xmlns:a16="http://schemas.microsoft.com/office/drawing/2014/main" id="{504408C9-639D-1F30-C735-0C12C2274C43}"/>
              </a:ext>
            </a:extLst>
          </p:cNvPr>
          <p:cNvSpPr/>
          <p:nvPr/>
        </p:nvSpPr>
        <p:spPr>
          <a:xfrm>
            <a:off x="7053943" y="4407468"/>
            <a:ext cx="3150761" cy="14103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r>
              <a:rPr lang="en-US" sz="2000" dirty="0"/>
              <a:t>Time to restore service</a:t>
            </a:r>
          </a:p>
        </p:txBody>
      </p:sp>
    </p:spTree>
    <p:extLst>
      <p:ext uri="{BB962C8B-B14F-4D97-AF65-F5344CB8AC3E}">
        <p14:creationId xmlns:p14="http://schemas.microsoft.com/office/powerpoint/2010/main" val="223068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r>
              <a:rPr lang="en-IN" dirty="0"/>
              <a:t>Q &amp; A</a:t>
            </a:r>
          </a:p>
        </p:txBody>
      </p:sp>
    </p:spTree>
    <p:extLst>
      <p:ext uri="{BB962C8B-B14F-4D97-AF65-F5344CB8AC3E}">
        <p14:creationId xmlns:p14="http://schemas.microsoft.com/office/powerpoint/2010/main" val="279135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p:txBody>
          <a:bodyPr/>
          <a:lstStyle/>
          <a:p>
            <a:r>
              <a:rPr lang="en-IN" dirty="0"/>
              <a:t>THANK 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a:xfrm>
            <a:off x="945703" y="4035743"/>
            <a:ext cx="4890857" cy="295465"/>
          </a:xfrm>
        </p:spPr>
        <p:txBody>
          <a:bodyPr/>
          <a:lstStyle/>
          <a:p>
            <a:r>
              <a:rPr lang="en-IN" dirty="0"/>
              <a:t>Swaminathan </a:t>
            </a:r>
            <a:r>
              <a:rPr lang="en-IN" dirty="0" err="1"/>
              <a:t>Vetri</a:t>
            </a:r>
            <a:endParaRPr lang="en-IN" dirty="0"/>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a:xfrm>
            <a:off x="945702" y="4412526"/>
            <a:ext cx="4890857" cy="258533"/>
          </a:xfrm>
        </p:spPr>
        <p:txBody>
          <a:bodyPr/>
          <a:lstStyle/>
          <a:p>
            <a:r>
              <a:rPr lang="en-IN" dirty="0"/>
              <a:t>Architect, Maersk | Microsoft MVP</a:t>
            </a:r>
          </a:p>
        </p:txBody>
      </p:sp>
      <p:sp>
        <p:nvSpPr>
          <p:cNvPr id="20" name="Text Placeholder 19">
            <a:extLst>
              <a:ext uri="{FF2B5EF4-FFF2-40B4-BE49-F238E27FC236}">
                <a16:creationId xmlns:a16="http://schemas.microsoft.com/office/drawing/2014/main" id="{5C003113-5092-40DF-9F55-ED688FF79157}"/>
              </a:ext>
            </a:extLst>
          </p:cNvPr>
          <p:cNvSpPr>
            <a:spLocks noGrp="1"/>
          </p:cNvSpPr>
          <p:nvPr>
            <p:ph type="body" sz="quarter" idx="19"/>
          </p:nvPr>
        </p:nvSpPr>
        <p:spPr>
          <a:xfrm>
            <a:off x="800230" y="2594864"/>
            <a:ext cx="9601070" cy="467099"/>
          </a:xfrm>
        </p:spPr>
        <p:txBody>
          <a:bodyPr/>
          <a:lstStyle/>
          <a:p>
            <a:r>
              <a:rPr lang="en-IN" dirty="0"/>
              <a:t>DevOps practices for large distributed teams</a:t>
            </a:r>
          </a:p>
        </p:txBody>
      </p:sp>
    </p:spTree>
    <p:extLst>
      <p:ext uri="{BB962C8B-B14F-4D97-AF65-F5344CB8AC3E}">
        <p14:creationId xmlns:p14="http://schemas.microsoft.com/office/powerpoint/2010/main" val="32567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3566629"/>
            <a:ext cx="10972800" cy="673902"/>
          </a:xfrm>
        </p:spPr>
        <p:txBody>
          <a:bodyPr/>
          <a:lstStyle/>
          <a:p>
            <a:r>
              <a:rPr lang="en-IN" dirty="0"/>
              <a:t>DevOps Practices for large distributed teams</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892552"/>
          </a:xfrm>
        </p:spPr>
        <p:txBody>
          <a:bodyPr/>
          <a:lstStyle/>
          <a:p>
            <a:r>
              <a:rPr lang="en-IN" dirty="0"/>
              <a:t>Swaminathan </a:t>
            </a:r>
            <a:r>
              <a:rPr lang="en-IN" dirty="0" err="1"/>
              <a:t>Vetri</a:t>
            </a:r>
            <a:endParaRPr lang="en-IN" dirty="0"/>
          </a:p>
          <a:p>
            <a:r>
              <a:rPr lang="en-IN" dirty="0"/>
              <a:t>October 21, 2022</a:t>
            </a:r>
          </a:p>
        </p:txBody>
      </p:sp>
    </p:spTree>
    <p:extLst>
      <p:ext uri="{BB962C8B-B14F-4D97-AF65-F5344CB8AC3E}">
        <p14:creationId xmlns:p14="http://schemas.microsoft.com/office/powerpoint/2010/main" val="265408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295DE1-4A14-2F58-0C99-DCD822E81556}"/>
              </a:ext>
            </a:extLst>
          </p:cNvPr>
          <p:cNvSpPr>
            <a:spLocks noGrp="1"/>
          </p:cNvSpPr>
          <p:nvPr>
            <p:ph type="title"/>
          </p:nvPr>
        </p:nvSpPr>
        <p:spPr/>
        <p:txBody>
          <a:bodyPr/>
          <a:lstStyle/>
          <a:p>
            <a:r>
              <a:rPr lang="en-US" dirty="0"/>
              <a:t>About Me</a:t>
            </a:r>
          </a:p>
        </p:txBody>
      </p:sp>
      <p:graphicFrame>
        <p:nvGraphicFramePr>
          <p:cNvPr id="6" name="Diagram 5">
            <a:extLst>
              <a:ext uri="{FF2B5EF4-FFF2-40B4-BE49-F238E27FC236}">
                <a16:creationId xmlns:a16="http://schemas.microsoft.com/office/drawing/2014/main" id="{758BBE4E-1A1F-FC8E-DDA1-4372F84E8589}"/>
              </a:ext>
            </a:extLst>
          </p:cNvPr>
          <p:cNvGraphicFramePr/>
          <p:nvPr>
            <p:extLst>
              <p:ext uri="{D42A27DB-BD31-4B8C-83A1-F6EECF244321}">
                <p14:modId xmlns:p14="http://schemas.microsoft.com/office/powerpoint/2010/main" val="810915814"/>
              </p:ext>
            </p:extLst>
          </p:nvPr>
        </p:nvGraphicFramePr>
        <p:xfrm>
          <a:off x="1300135" y="1865461"/>
          <a:ext cx="11075437" cy="4899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779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p:txBody>
          <a:bodyPr/>
          <a:lstStyle/>
          <a:p>
            <a:r>
              <a:rPr lang="en-IN" dirty="0"/>
              <a:t>Agenda</a:t>
            </a:r>
          </a:p>
        </p:txBody>
      </p:sp>
      <p:graphicFrame>
        <p:nvGraphicFramePr>
          <p:cNvPr id="3" name="Diagram 2">
            <a:extLst>
              <a:ext uri="{FF2B5EF4-FFF2-40B4-BE49-F238E27FC236}">
                <a16:creationId xmlns:a16="http://schemas.microsoft.com/office/drawing/2014/main" id="{FC638F18-E67A-F49A-9B45-9D3B7B971B35}"/>
              </a:ext>
            </a:extLst>
          </p:cNvPr>
          <p:cNvGraphicFramePr/>
          <p:nvPr>
            <p:extLst>
              <p:ext uri="{D42A27DB-BD31-4B8C-83A1-F6EECF244321}">
                <p14:modId xmlns:p14="http://schemas.microsoft.com/office/powerpoint/2010/main" val="1179412042"/>
              </p:ext>
            </p:extLst>
          </p:nvPr>
        </p:nvGraphicFramePr>
        <p:xfrm>
          <a:off x="489645" y="2052498"/>
          <a:ext cx="12301564" cy="4358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25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4BD6-9C61-2E7B-6AAC-E8066D142543}"/>
              </a:ext>
            </a:extLst>
          </p:cNvPr>
          <p:cNvSpPr>
            <a:spLocks noGrp="1"/>
          </p:cNvSpPr>
          <p:nvPr>
            <p:ph type="title"/>
          </p:nvPr>
        </p:nvSpPr>
        <p:spPr>
          <a:xfrm>
            <a:off x="800231" y="766038"/>
            <a:ext cx="7803442" cy="598318"/>
          </a:xfrm>
        </p:spPr>
        <p:txBody>
          <a:bodyPr/>
          <a:lstStyle/>
          <a:p>
            <a:r>
              <a:rPr lang="en-US" dirty="0"/>
              <a:t>What is DevOps</a:t>
            </a:r>
          </a:p>
        </p:txBody>
      </p:sp>
      <p:sp>
        <p:nvSpPr>
          <p:cNvPr id="7" name="TextBox 6">
            <a:extLst>
              <a:ext uri="{FF2B5EF4-FFF2-40B4-BE49-F238E27FC236}">
                <a16:creationId xmlns:a16="http://schemas.microsoft.com/office/drawing/2014/main" id="{C75284F5-D290-68E6-1AAC-8F88DABB42C4}"/>
              </a:ext>
            </a:extLst>
          </p:cNvPr>
          <p:cNvSpPr txBox="1"/>
          <p:nvPr/>
        </p:nvSpPr>
        <p:spPr>
          <a:xfrm>
            <a:off x="4596939" y="7894725"/>
            <a:ext cx="4582390" cy="153888"/>
          </a:xfrm>
          <a:prstGeom prst="rect">
            <a:avLst/>
          </a:prstGeom>
          <a:noFill/>
        </p:spPr>
        <p:txBody>
          <a:bodyPr wrap="square" lIns="0" tIns="0" rIns="0" bIns="0" rtlCol="0">
            <a:spAutoFit/>
          </a:bodyPr>
          <a:lstStyle/>
          <a:p>
            <a:r>
              <a:rPr lang="en-IN" sz="1000" dirty="0">
                <a:hlinkClick r:id="rId2"/>
              </a:rPr>
              <a:t>What is DevOps? DevOps Explained | Microsoft Azure</a:t>
            </a:r>
            <a:endParaRPr lang="en-US" sz="10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03F40E4-2DDC-5A60-438C-266B88868792}"/>
              </a:ext>
            </a:extLst>
          </p:cNvPr>
          <p:cNvSpPr txBox="1"/>
          <p:nvPr/>
        </p:nvSpPr>
        <p:spPr>
          <a:xfrm>
            <a:off x="7936992" y="3499247"/>
            <a:ext cx="4986528" cy="1231106"/>
          </a:xfrm>
          <a:prstGeom prst="rect">
            <a:avLst/>
          </a:prstGeom>
          <a:noFill/>
        </p:spPr>
        <p:txBody>
          <a:bodyPr wrap="square" lIns="0" tIns="0" rIns="0" bIns="0" rtlCol="0">
            <a:spAutoFit/>
          </a:bodyPr>
          <a:lstStyle/>
          <a:p>
            <a:pPr algn="l"/>
            <a:r>
              <a:rPr lang="en-IN" sz="2000" b="0" i="0" dirty="0">
                <a:solidFill>
                  <a:srgbClr val="4C4C51"/>
                </a:solidFill>
                <a:effectLst/>
                <a:latin typeface="Segoe UI" panose="020B0502040204020203" pitchFamily="34" charset="0"/>
              </a:rPr>
              <a:t>A compound of development (Dev) and operations (Ops), DevOps is the union of people, process and technology to continually provide value to customers.</a:t>
            </a:r>
            <a:endParaRPr lang="en-US" sz="2000" dirty="0" err="1">
              <a:gradFill>
                <a:gsLst>
                  <a:gs pos="2917">
                    <a:schemeClr val="tx1"/>
                  </a:gs>
                  <a:gs pos="30000">
                    <a:schemeClr val="tx1"/>
                  </a:gs>
                </a:gsLst>
                <a:lin ang="5400000" scaled="0"/>
              </a:gradFill>
            </a:endParaRPr>
          </a:p>
        </p:txBody>
      </p:sp>
      <p:pic>
        <p:nvPicPr>
          <p:cNvPr id="12" name="Picture 11" descr="Graphical user interface&#10;&#10;Description automatically generated">
            <a:extLst>
              <a:ext uri="{FF2B5EF4-FFF2-40B4-BE49-F238E27FC236}">
                <a16:creationId xmlns:a16="http://schemas.microsoft.com/office/drawing/2014/main" id="{9F834147-9F5E-9462-8862-876486C69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02" y="2194560"/>
            <a:ext cx="7311068" cy="4333124"/>
          </a:xfrm>
          <a:prstGeom prst="rect">
            <a:avLst/>
          </a:prstGeom>
        </p:spPr>
      </p:pic>
    </p:spTree>
    <p:extLst>
      <p:ext uri="{BB962C8B-B14F-4D97-AF65-F5344CB8AC3E}">
        <p14:creationId xmlns:p14="http://schemas.microsoft.com/office/powerpoint/2010/main" val="219539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5F34-9E57-195B-3222-754511A4DF81}"/>
              </a:ext>
            </a:extLst>
          </p:cNvPr>
          <p:cNvSpPr>
            <a:spLocks noGrp="1"/>
          </p:cNvSpPr>
          <p:nvPr>
            <p:ph type="title"/>
          </p:nvPr>
        </p:nvSpPr>
        <p:spPr>
          <a:xfrm>
            <a:off x="800231" y="766038"/>
            <a:ext cx="7024124" cy="598318"/>
          </a:xfrm>
        </p:spPr>
        <p:txBody>
          <a:bodyPr/>
          <a:lstStyle/>
          <a:p>
            <a:r>
              <a:rPr lang="en-US" dirty="0"/>
              <a:t>DevOps Explained</a:t>
            </a:r>
          </a:p>
        </p:txBody>
      </p:sp>
      <p:graphicFrame>
        <p:nvGraphicFramePr>
          <p:cNvPr id="6" name="Diagram 5">
            <a:extLst>
              <a:ext uri="{FF2B5EF4-FFF2-40B4-BE49-F238E27FC236}">
                <a16:creationId xmlns:a16="http://schemas.microsoft.com/office/drawing/2014/main" id="{CD696767-92D7-419B-9F2F-AA1113464619}"/>
              </a:ext>
            </a:extLst>
          </p:cNvPr>
          <p:cNvGraphicFramePr/>
          <p:nvPr>
            <p:extLst>
              <p:ext uri="{D42A27DB-BD31-4B8C-83A1-F6EECF244321}">
                <p14:modId xmlns:p14="http://schemas.microsoft.com/office/powerpoint/2010/main" val="3704901127"/>
              </p:ext>
            </p:extLst>
          </p:nvPr>
        </p:nvGraphicFramePr>
        <p:xfrm>
          <a:off x="963168" y="1065197"/>
          <a:ext cx="11545824"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A0075759-A2D0-6E6F-D0C3-EE93E2F19323}"/>
              </a:ext>
            </a:extLst>
          </p:cNvPr>
          <p:cNvSpPr txBox="1"/>
          <p:nvPr/>
        </p:nvSpPr>
        <p:spPr>
          <a:xfrm>
            <a:off x="2548128" y="7567597"/>
            <a:ext cx="8363712" cy="215444"/>
          </a:xfrm>
          <a:prstGeom prst="rect">
            <a:avLst/>
          </a:prstGeom>
          <a:noFill/>
        </p:spPr>
        <p:txBody>
          <a:bodyPr wrap="square" lIns="0" tIns="0" rIns="0" bIns="0" rtlCol="0">
            <a:spAutoFit/>
          </a:bodyPr>
          <a:lstStyle/>
          <a:p>
            <a:r>
              <a:rPr lang="en-IN" sz="1400" dirty="0">
                <a:hlinkClick r:id="rId7"/>
              </a:rPr>
              <a:t>What is DevOps? DevOps Explained | Microsoft Azure</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030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graphicEl>
                                              <a:dgm id="{DAC2436C-D334-034F-8C1D-275BEE4E179E}"/>
                                            </p:graphicEl>
                                          </p:spTgt>
                                        </p:tgtEl>
                                        <p:attrNameLst>
                                          <p:attrName>style.visibility</p:attrName>
                                        </p:attrNameLst>
                                      </p:cBhvr>
                                      <p:to>
                                        <p:strVal val="visible"/>
                                      </p:to>
                                    </p:set>
                                    <p:anim calcmode="lin" valueType="num">
                                      <p:cBhvr additive="base">
                                        <p:cTn id="7" dur="500"/>
                                        <p:tgtEl>
                                          <p:spTgt spid="6">
                                            <p:graphicEl>
                                              <a:dgm id="{DAC2436C-D334-034F-8C1D-275BEE4E179E}"/>
                                            </p:graphicEl>
                                          </p:spTgt>
                                        </p:tgtEl>
                                        <p:attrNameLst>
                                          <p:attrName>ppt_x</p:attrName>
                                        </p:attrNameLst>
                                      </p:cBhvr>
                                      <p:tavLst>
                                        <p:tav tm="0">
                                          <p:val>
                                            <p:strVal val="#ppt_x-#ppt_w*1.125000"/>
                                          </p:val>
                                        </p:tav>
                                        <p:tav tm="100000">
                                          <p:val>
                                            <p:strVal val="#ppt_x"/>
                                          </p:val>
                                        </p:tav>
                                      </p:tavLst>
                                    </p:anim>
                                    <p:animEffect transition="in" filter="wipe(right)">
                                      <p:cBhvr>
                                        <p:cTn id="8" dur="500"/>
                                        <p:tgtEl>
                                          <p:spTgt spid="6">
                                            <p:graphicEl>
                                              <a:dgm id="{DAC2436C-D334-034F-8C1D-275BEE4E179E}"/>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graphicEl>
                                              <a:dgm id="{DE64C82D-CCCF-9D49-BF02-FA403346D592}"/>
                                            </p:graphicEl>
                                          </p:spTgt>
                                        </p:tgtEl>
                                        <p:attrNameLst>
                                          <p:attrName>style.visibility</p:attrName>
                                        </p:attrNameLst>
                                      </p:cBhvr>
                                      <p:to>
                                        <p:strVal val="visible"/>
                                      </p:to>
                                    </p:set>
                                    <p:anim calcmode="lin" valueType="num">
                                      <p:cBhvr additive="base">
                                        <p:cTn id="13" dur="500"/>
                                        <p:tgtEl>
                                          <p:spTgt spid="6">
                                            <p:graphicEl>
                                              <a:dgm id="{DE64C82D-CCCF-9D49-BF02-FA403346D592}"/>
                                            </p:graphicEl>
                                          </p:spTgt>
                                        </p:tgtEl>
                                        <p:attrNameLst>
                                          <p:attrName>ppt_x</p:attrName>
                                        </p:attrNameLst>
                                      </p:cBhvr>
                                      <p:tavLst>
                                        <p:tav tm="0">
                                          <p:val>
                                            <p:strVal val="#ppt_x-#ppt_w*1.125000"/>
                                          </p:val>
                                        </p:tav>
                                        <p:tav tm="100000">
                                          <p:val>
                                            <p:strVal val="#ppt_x"/>
                                          </p:val>
                                        </p:tav>
                                      </p:tavLst>
                                    </p:anim>
                                    <p:animEffect transition="in" filter="wipe(right)">
                                      <p:cBhvr>
                                        <p:cTn id="14" dur="500"/>
                                        <p:tgtEl>
                                          <p:spTgt spid="6">
                                            <p:graphicEl>
                                              <a:dgm id="{DE64C82D-CCCF-9D49-BF02-FA403346D592}"/>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6">
                                            <p:graphicEl>
                                              <a:dgm id="{B61EF76D-CC76-3B4B-84E6-FE2F5F755138}"/>
                                            </p:graphicEl>
                                          </p:spTgt>
                                        </p:tgtEl>
                                        <p:attrNameLst>
                                          <p:attrName>style.visibility</p:attrName>
                                        </p:attrNameLst>
                                      </p:cBhvr>
                                      <p:to>
                                        <p:strVal val="visible"/>
                                      </p:to>
                                    </p:set>
                                    <p:anim calcmode="lin" valueType="num">
                                      <p:cBhvr additive="base">
                                        <p:cTn id="19" dur="500"/>
                                        <p:tgtEl>
                                          <p:spTgt spid="6">
                                            <p:graphicEl>
                                              <a:dgm id="{B61EF76D-CC76-3B4B-84E6-FE2F5F755138}"/>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6">
                                            <p:graphicEl>
                                              <a:dgm id="{B61EF76D-CC76-3B4B-84E6-FE2F5F755138}"/>
                                            </p:graphicEl>
                                          </p:spTgt>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
                                            <p:graphicEl>
                                              <a:dgm id="{188568C0-B7C8-D54A-B17A-046DB4F67603}"/>
                                            </p:graphicEl>
                                          </p:spTgt>
                                        </p:tgtEl>
                                        <p:attrNameLst>
                                          <p:attrName>style.visibility</p:attrName>
                                        </p:attrNameLst>
                                      </p:cBhvr>
                                      <p:to>
                                        <p:strVal val="visible"/>
                                      </p:to>
                                    </p:set>
                                    <p:anim calcmode="lin" valueType="num">
                                      <p:cBhvr additive="base">
                                        <p:cTn id="23" dur="500"/>
                                        <p:tgtEl>
                                          <p:spTgt spid="6">
                                            <p:graphicEl>
                                              <a:dgm id="{188568C0-B7C8-D54A-B17A-046DB4F67603}"/>
                                            </p:graphicEl>
                                          </p:spTgt>
                                        </p:tgtEl>
                                        <p:attrNameLst>
                                          <p:attrName>ppt_x</p:attrName>
                                        </p:attrNameLst>
                                      </p:cBhvr>
                                      <p:tavLst>
                                        <p:tav tm="0">
                                          <p:val>
                                            <p:strVal val="#ppt_x-#ppt_w*1.125000"/>
                                          </p:val>
                                        </p:tav>
                                        <p:tav tm="100000">
                                          <p:val>
                                            <p:strVal val="#ppt_x"/>
                                          </p:val>
                                        </p:tav>
                                      </p:tavLst>
                                    </p:anim>
                                    <p:animEffect transition="in" filter="wipe(right)">
                                      <p:cBhvr>
                                        <p:cTn id="24" dur="500"/>
                                        <p:tgtEl>
                                          <p:spTgt spid="6">
                                            <p:graphicEl>
                                              <a:dgm id="{188568C0-B7C8-D54A-B17A-046DB4F6760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6">
                                            <p:graphicEl>
                                              <a:dgm id="{E0645B1B-F9FD-CA41-9977-8ADC5A005ECD}"/>
                                            </p:graphicEl>
                                          </p:spTgt>
                                        </p:tgtEl>
                                        <p:attrNameLst>
                                          <p:attrName>style.visibility</p:attrName>
                                        </p:attrNameLst>
                                      </p:cBhvr>
                                      <p:to>
                                        <p:strVal val="visible"/>
                                      </p:to>
                                    </p:set>
                                    <p:anim calcmode="lin" valueType="num">
                                      <p:cBhvr additive="base">
                                        <p:cTn id="29" dur="500"/>
                                        <p:tgtEl>
                                          <p:spTgt spid="6">
                                            <p:graphicEl>
                                              <a:dgm id="{E0645B1B-F9FD-CA41-9977-8ADC5A005ECD}"/>
                                            </p:graphicEl>
                                          </p:spTgt>
                                        </p:tgtEl>
                                        <p:attrNameLst>
                                          <p:attrName>ppt_x</p:attrName>
                                        </p:attrNameLst>
                                      </p:cBhvr>
                                      <p:tavLst>
                                        <p:tav tm="0">
                                          <p:val>
                                            <p:strVal val="#ppt_x-#ppt_w*1.125000"/>
                                          </p:val>
                                        </p:tav>
                                        <p:tav tm="100000">
                                          <p:val>
                                            <p:strVal val="#ppt_x"/>
                                          </p:val>
                                        </p:tav>
                                      </p:tavLst>
                                    </p:anim>
                                    <p:animEffect transition="in" filter="wipe(right)">
                                      <p:cBhvr>
                                        <p:cTn id="30" dur="500"/>
                                        <p:tgtEl>
                                          <p:spTgt spid="6">
                                            <p:graphicEl>
                                              <a:dgm id="{E0645B1B-F9FD-CA41-9977-8ADC5A005ECD}"/>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6">
                                            <p:graphicEl>
                                              <a:dgm id="{91AA7741-80F5-FD48-AC95-337D9964B2BA}"/>
                                            </p:graphicEl>
                                          </p:spTgt>
                                        </p:tgtEl>
                                        <p:attrNameLst>
                                          <p:attrName>style.visibility</p:attrName>
                                        </p:attrNameLst>
                                      </p:cBhvr>
                                      <p:to>
                                        <p:strVal val="visible"/>
                                      </p:to>
                                    </p:set>
                                    <p:anim calcmode="lin" valueType="num">
                                      <p:cBhvr additive="base">
                                        <p:cTn id="35" dur="500"/>
                                        <p:tgtEl>
                                          <p:spTgt spid="6">
                                            <p:graphicEl>
                                              <a:dgm id="{91AA7741-80F5-FD48-AC95-337D9964B2BA}"/>
                                            </p:graphicEl>
                                          </p:spTgt>
                                        </p:tgtEl>
                                        <p:attrNameLst>
                                          <p:attrName>ppt_x</p:attrName>
                                        </p:attrNameLst>
                                      </p:cBhvr>
                                      <p:tavLst>
                                        <p:tav tm="0">
                                          <p:val>
                                            <p:strVal val="#ppt_x-#ppt_w*1.125000"/>
                                          </p:val>
                                        </p:tav>
                                        <p:tav tm="100000">
                                          <p:val>
                                            <p:strVal val="#ppt_x"/>
                                          </p:val>
                                        </p:tav>
                                      </p:tavLst>
                                    </p:anim>
                                    <p:animEffect transition="in" filter="wipe(right)">
                                      <p:cBhvr>
                                        <p:cTn id="36" dur="500"/>
                                        <p:tgtEl>
                                          <p:spTgt spid="6">
                                            <p:graphicEl>
                                              <a:dgm id="{91AA7741-80F5-FD48-AC95-337D9964B2BA}"/>
                                            </p:graphicEl>
                                          </p:spTgt>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6">
                                            <p:graphicEl>
                                              <a:dgm id="{F0DAA724-BBA4-DD4D-A439-0A50ECFDAA45}"/>
                                            </p:graphicEl>
                                          </p:spTgt>
                                        </p:tgtEl>
                                        <p:attrNameLst>
                                          <p:attrName>style.visibility</p:attrName>
                                        </p:attrNameLst>
                                      </p:cBhvr>
                                      <p:to>
                                        <p:strVal val="visible"/>
                                      </p:to>
                                    </p:set>
                                    <p:anim calcmode="lin" valueType="num">
                                      <p:cBhvr additive="base">
                                        <p:cTn id="39" dur="500"/>
                                        <p:tgtEl>
                                          <p:spTgt spid="6">
                                            <p:graphicEl>
                                              <a:dgm id="{F0DAA724-BBA4-DD4D-A439-0A50ECFDAA45}"/>
                                            </p:graphicEl>
                                          </p:spTgt>
                                        </p:tgtEl>
                                        <p:attrNameLst>
                                          <p:attrName>ppt_x</p:attrName>
                                        </p:attrNameLst>
                                      </p:cBhvr>
                                      <p:tavLst>
                                        <p:tav tm="0">
                                          <p:val>
                                            <p:strVal val="#ppt_x-#ppt_w*1.125000"/>
                                          </p:val>
                                        </p:tav>
                                        <p:tav tm="100000">
                                          <p:val>
                                            <p:strVal val="#ppt_x"/>
                                          </p:val>
                                        </p:tav>
                                      </p:tavLst>
                                    </p:anim>
                                    <p:animEffect transition="in" filter="wipe(right)">
                                      <p:cBhvr>
                                        <p:cTn id="40" dur="500"/>
                                        <p:tgtEl>
                                          <p:spTgt spid="6">
                                            <p:graphicEl>
                                              <a:dgm id="{F0DAA724-BBA4-DD4D-A439-0A50ECFDAA45}"/>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6">
                                            <p:graphicEl>
                                              <a:dgm id="{B14B1E61-12BF-0943-A6FE-4CFB93B508FF}"/>
                                            </p:graphicEl>
                                          </p:spTgt>
                                        </p:tgtEl>
                                        <p:attrNameLst>
                                          <p:attrName>style.visibility</p:attrName>
                                        </p:attrNameLst>
                                      </p:cBhvr>
                                      <p:to>
                                        <p:strVal val="visible"/>
                                      </p:to>
                                    </p:set>
                                    <p:anim calcmode="lin" valueType="num">
                                      <p:cBhvr additive="base">
                                        <p:cTn id="45" dur="500"/>
                                        <p:tgtEl>
                                          <p:spTgt spid="6">
                                            <p:graphicEl>
                                              <a:dgm id="{B14B1E61-12BF-0943-A6FE-4CFB93B508FF}"/>
                                            </p:graphicEl>
                                          </p:spTgt>
                                        </p:tgtEl>
                                        <p:attrNameLst>
                                          <p:attrName>ppt_x</p:attrName>
                                        </p:attrNameLst>
                                      </p:cBhvr>
                                      <p:tavLst>
                                        <p:tav tm="0">
                                          <p:val>
                                            <p:strVal val="#ppt_x-#ppt_w*1.125000"/>
                                          </p:val>
                                        </p:tav>
                                        <p:tav tm="100000">
                                          <p:val>
                                            <p:strVal val="#ppt_x"/>
                                          </p:val>
                                        </p:tav>
                                      </p:tavLst>
                                    </p:anim>
                                    <p:animEffect transition="in" filter="wipe(right)">
                                      <p:cBhvr>
                                        <p:cTn id="46" dur="500"/>
                                        <p:tgtEl>
                                          <p:spTgt spid="6">
                                            <p:graphicEl>
                                              <a:dgm id="{B14B1E61-12BF-0943-A6FE-4CFB93B508FF}"/>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6">
                                            <p:graphicEl>
                                              <a:dgm id="{83BE8AE1-4D58-084B-9AE7-A7C28E382515}"/>
                                            </p:graphicEl>
                                          </p:spTgt>
                                        </p:tgtEl>
                                        <p:attrNameLst>
                                          <p:attrName>style.visibility</p:attrName>
                                        </p:attrNameLst>
                                      </p:cBhvr>
                                      <p:to>
                                        <p:strVal val="visible"/>
                                      </p:to>
                                    </p:set>
                                    <p:anim calcmode="lin" valueType="num">
                                      <p:cBhvr additive="base">
                                        <p:cTn id="51" dur="500"/>
                                        <p:tgtEl>
                                          <p:spTgt spid="6">
                                            <p:graphicEl>
                                              <a:dgm id="{83BE8AE1-4D58-084B-9AE7-A7C28E382515}"/>
                                            </p:graphicEl>
                                          </p:spTgt>
                                        </p:tgtEl>
                                        <p:attrNameLst>
                                          <p:attrName>ppt_x</p:attrName>
                                        </p:attrNameLst>
                                      </p:cBhvr>
                                      <p:tavLst>
                                        <p:tav tm="0">
                                          <p:val>
                                            <p:strVal val="#ppt_x-#ppt_w*1.125000"/>
                                          </p:val>
                                        </p:tav>
                                        <p:tav tm="100000">
                                          <p:val>
                                            <p:strVal val="#ppt_x"/>
                                          </p:val>
                                        </p:tav>
                                      </p:tavLst>
                                    </p:anim>
                                    <p:animEffect transition="in" filter="wipe(right)">
                                      <p:cBhvr>
                                        <p:cTn id="52" dur="500"/>
                                        <p:tgtEl>
                                          <p:spTgt spid="6">
                                            <p:graphicEl>
                                              <a:dgm id="{83BE8AE1-4D58-084B-9AE7-A7C28E382515}"/>
                                            </p:graphicEl>
                                          </p:spTgt>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6">
                                            <p:graphicEl>
                                              <a:dgm id="{8579814C-65C7-5F4F-A957-4CA4B3D08801}"/>
                                            </p:graphicEl>
                                          </p:spTgt>
                                        </p:tgtEl>
                                        <p:attrNameLst>
                                          <p:attrName>style.visibility</p:attrName>
                                        </p:attrNameLst>
                                      </p:cBhvr>
                                      <p:to>
                                        <p:strVal val="visible"/>
                                      </p:to>
                                    </p:set>
                                    <p:anim calcmode="lin" valueType="num">
                                      <p:cBhvr additive="base">
                                        <p:cTn id="55" dur="500"/>
                                        <p:tgtEl>
                                          <p:spTgt spid="6">
                                            <p:graphicEl>
                                              <a:dgm id="{8579814C-65C7-5F4F-A957-4CA4B3D08801}"/>
                                            </p:graphicEl>
                                          </p:spTgt>
                                        </p:tgtEl>
                                        <p:attrNameLst>
                                          <p:attrName>ppt_x</p:attrName>
                                        </p:attrNameLst>
                                      </p:cBhvr>
                                      <p:tavLst>
                                        <p:tav tm="0">
                                          <p:val>
                                            <p:strVal val="#ppt_x-#ppt_w*1.125000"/>
                                          </p:val>
                                        </p:tav>
                                        <p:tav tm="100000">
                                          <p:val>
                                            <p:strVal val="#ppt_x"/>
                                          </p:val>
                                        </p:tav>
                                      </p:tavLst>
                                    </p:anim>
                                    <p:animEffect transition="in" filter="wipe(right)">
                                      <p:cBhvr>
                                        <p:cTn id="56" dur="500"/>
                                        <p:tgtEl>
                                          <p:spTgt spid="6">
                                            <p:graphicEl>
                                              <a:dgm id="{8579814C-65C7-5F4F-A957-4CA4B3D08801}"/>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6">
                                            <p:graphicEl>
                                              <a:dgm id="{7E149B05-BB04-6B48-8B55-374BDC53DA99}"/>
                                            </p:graphicEl>
                                          </p:spTgt>
                                        </p:tgtEl>
                                        <p:attrNameLst>
                                          <p:attrName>style.visibility</p:attrName>
                                        </p:attrNameLst>
                                      </p:cBhvr>
                                      <p:to>
                                        <p:strVal val="visible"/>
                                      </p:to>
                                    </p:set>
                                    <p:anim calcmode="lin" valueType="num">
                                      <p:cBhvr additive="base">
                                        <p:cTn id="61" dur="500"/>
                                        <p:tgtEl>
                                          <p:spTgt spid="6">
                                            <p:graphicEl>
                                              <a:dgm id="{7E149B05-BB04-6B48-8B55-374BDC53DA99}"/>
                                            </p:graphicEl>
                                          </p:spTgt>
                                        </p:tgtEl>
                                        <p:attrNameLst>
                                          <p:attrName>ppt_x</p:attrName>
                                        </p:attrNameLst>
                                      </p:cBhvr>
                                      <p:tavLst>
                                        <p:tav tm="0">
                                          <p:val>
                                            <p:strVal val="#ppt_x-#ppt_w*1.125000"/>
                                          </p:val>
                                        </p:tav>
                                        <p:tav tm="100000">
                                          <p:val>
                                            <p:strVal val="#ppt_x"/>
                                          </p:val>
                                        </p:tav>
                                      </p:tavLst>
                                    </p:anim>
                                    <p:animEffect transition="in" filter="wipe(right)">
                                      <p:cBhvr>
                                        <p:cTn id="62" dur="500"/>
                                        <p:tgtEl>
                                          <p:spTgt spid="6">
                                            <p:graphicEl>
                                              <a:dgm id="{7E149B05-BB04-6B48-8B55-374BDC53DA99}"/>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C30F-5C1E-E458-B511-4AFC12E723BB}"/>
              </a:ext>
            </a:extLst>
          </p:cNvPr>
          <p:cNvSpPr>
            <a:spLocks noGrp="1"/>
          </p:cNvSpPr>
          <p:nvPr>
            <p:ph type="title"/>
          </p:nvPr>
        </p:nvSpPr>
        <p:spPr>
          <a:xfrm>
            <a:off x="800230" y="766051"/>
            <a:ext cx="10806554" cy="598305"/>
          </a:xfrm>
        </p:spPr>
        <p:txBody>
          <a:bodyPr/>
          <a:lstStyle/>
          <a:p>
            <a:r>
              <a:rPr lang="en-US" dirty="0"/>
              <a:t>DevOps culture</a:t>
            </a:r>
          </a:p>
        </p:txBody>
      </p:sp>
      <p:graphicFrame>
        <p:nvGraphicFramePr>
          <p:cNvPr id="8" name="Diagram 7">
            <a:extLst>
              <a:ext uri="{FF2B5EF4-FFF2-40B4-BE49-F238E27FC236}">
                <a16:creationId xmlns:a16="http://schemas.microsoft.com/office/drawing/2014/main" id="{C880A4C6-9BB7-233C-4EAC-2563655BBB66}"/>
              </a:ext>
            </a:extLst>
          </p:cNvPr>
          <p:cNvGraphicFramePr/>
          <p:nvPr>
            <p:extLst>
              <p:ext uri="{D42A27DB-BD31-4B8C-83A1-F6EECF244321}">
                <p14:modId xmlns:p14="http://schemas.microsoft.com/office/powerpoint/2010/main" val="3737484490"/>
              </p:ext>
            </p:extLst>
          </p:nvPr>
        </p:nvGraphicFramePr>
        <p:xfrm>
          <a:off x="1171182" y="2170261"/>
          <a:ext cx="12398514" cy="4571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587E5C84-7979-9DD3-9CD1-531C9FB93981}"/>
              </a:ext>
            </a:extLst>
          </p:cNvPr>
          <p:cNvSpPr txBox="1"/>
          <p:nvPr/>
        </p:nvSpPr>
        <p:spPr>
          <a:xfrm>
            <a:off x="3011424" y="7656576"/>
            <a:ext cx="7802880" cy="215444"/>
          </a:xfrm>
          <a:prstGeom prst="rect">
            <a:avLst/>
          </a:prstGeom>
          <a:noFill/>
        </p:spPr>
        <p:txBody>
          <a:bodyPr wrap="square" lIns="0" tIns="0" rIns="0" bIns="0" rtlCol="0">
            <a:spAutoFit/>
          </a:bodyPr>
          <a:lstStyle/>
          <a:p>
            <a:pPr algn="l"/>
            <a:r>
              <a:rPr lang="en-IN" sz="1400" dirty="0">
                <a:hlinkClick r:id="rId8"/>
              </a:rPr>
              <a:t>What is DevOps? DevOps Explained | Microsoft Azure</a:t>
            </a: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188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graphicEl>
                                              <a:dgm id="{C27EFDC0-80B4-6041-AD06-F5C70A2A5E08}"/>
                                            </p:graphicEl>
                                          </p:spTgt>
                                        </p:tgtEl>
                                        <p:attrNameLst>
                                          <p:attrName>style.visibility</p:attrName>
                                        </p:attrNameLst>
                                      </p:cBhvr>
                                      <p:to>
                                        <p:strVal val="visible"/>
                                      </p:to>
                                    </p:set>
                                    <p:anim calcmode="lin" valueType="num">
                                      <p:cBhvr additive="base">
                                        <p:cTn id="7" dur="500" fill="hold"/>
                                        <p:tgtEl>
                                          <p:spTgt spid="8">
                                            <p:graphicEl>
                                              <a:dgm id="{C27EFDC0-80B4-6041-AD06-F5C70A2A5E08}"/>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graphicEl>
                                              <a:dgm id="{C27EFDC0-80B4-6041-AD06-F5C70A2A5E08}"/>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graphicEl>
                                              <a:dgm id="{65C5198F-6BBE-AD40-9012-06F1708B7C40}"/>
                                            </p:graphicEl>
                                          </p:spTgt>
                                        </p:tgtEl>
                                        <p:attrNameLst>
                                          <p:attrName>style.visibility</p:attrName>
                                        </p:attrNameLst>
                                      </p:cBhvr>
                                      <p:to>
                                        <p:strVal val="visible"/>
                                      </p:to>
                                    </p:set>
                                    <p:anim calcmode="lin" valueType="num">
                                      <p:cBhvr additive="base">
                                        <p:cTn id="13" dur="500" fill="hold"/>
                                        <p:tgtEl>
                                          <p:spTgt spid="8">
                                            <p:graphicEl>
                                              <a:dgm id="{65C5198F-6BBE-AD40-9012-06F1708B7C40}"/>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graphicEl>
                                              <a:dgm id="{65C5198F-6BBE-AD40-9012-06F1708B7C40}"/>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8">
                                            <p:graphicEl>
                                              <a:dgm id="{9561A6F4-2F8E-144B-9F6A-4DC07DC2A8E5}"/>
                                            </p:graphicEl>
                                          </p:spTgt>
                                        </p:tgtEl>
                                        <p:attrNameLst>
                                          <p:attrName>style.visibility</p:attrName>
                                        </p:attrNameLst>
                                      </p:cBhvr>
                                      <p:to>
                                        <p:strVal val="visible"/>
                                      </p:to>
                                    </p:set>
                                    <p:anim calcmode="lin" valueType="num">
                                      <p:cBhvr additive="base">
                                        <p:cTn id="17" dur="500" fill="hold"/>
                                        <p:tgtEl>
                                          <p:spTgt spid="8">
                                            <p:graphicEl>
                                              <a:dgm id="{9561A6F4-2F8E-144B-9F6A-4DC07DC2A8E5}"/>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graphicEl>
                                              <a:dgm id="{9561A6F4-2F8E-144B-9F6A-4DC07DC2A8E5}"/>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graphicEl>
                                              <a:dgm id="{CFFE72B5-E12A-1943-84AA-29F6F6CC3007}"/>
                                            </p:graphicEl>
                                          </p:spTgt>
                                        </p:tgtEl>
                                        <p:attrNameLst>
                                          <p:attrName>style.visibility</p:attrName>
                                        </p:attrNameLst>
                                      </p:cBhvr>
                                      <p:to>
                                        <p:strVal val="visible"/>
                                      </p:to>
                                    </p:set>
                                    <p:anim calcmode="lin" valueType="num">
                                      <p:cBhvr additive="base">
                                        <p:cTn id="23" dur="500" fill="hold"/>
                                        <p:tgtEl>
                                          <p:spTgt spid="8">
                                            <p:graphicEl>
                                              <a:dgm id="{CFFE72B5-E12A-1943-84AA-29F6F6CC3007}"/>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graphicEl>
                                              <a:dgm id="{CFFE72B5-E12A-1943-84AA-29F6F6CC3007}"/>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graphicEl>
                                              <a:dgm id="{ACA601B4-636A-2B4E-A87B-9E8068212BAF}"/>
                                            </p:graphicEl>
                                          </p:spTgt>
                                        </p:tgtEl>
                                        <p:attrNameLst>
                                          <p:attrName>style.visibility</p:attrName>
                                        </p:attrNameLst>
                                      </p:cBhvr>
                                      <p:to>
                                        <p:strVal val="visible"/>
                                      </p:to>
                                    </p:set>
                                    <p:anim calcmode="lin" valueType="num">
                                      <p:cBhvr additive="base">
                                        <p:cTn id="27" dur="500" fill="hold"/>
                                        <p:tgtEl>
                                          <p:spTgt spid="8">
                                            <p:graphicEl>
                                              <a:dgm id="{ACA601B4-636A-2B4E-A87B-9E8068212BAF}"/>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graphicEl>
                                              <a:dgm id="{ACA601B4-636A-2B4E-A87B-9E8068212BAF}"/>
                                            </p:graphic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
                                            <p:graphicEl>
                                              <a:dgm id="{2A37BBBF-A18C-204D-A471-70BF6DD45767}"/>
                                            </p:graphicEl>
                                          </p:spTgt>
                                        </p:tgtEl>
                                        <p:attrNameLst>
                                          <p:attrName>style.visibility</p:attrName>
                                        </p:attrNameLst>
                                      </p:cBhvr>
                                      <p:to>
                                        <p:strVal val="visible"/>
                                      </p:to>
                                    </p:set>
                                    <p:anim calcmode="lin" valueType="num">
                                      <p:cBhvr additive="base">
                                        <p:cTn id="33" dur="500" fill="hold"/>
                                        <p:tgtEl>
                                          <p:spTgt spid="8">
                                            <p:graphicEl>
                                              <a:dgm id="{2A37BBBF-A18C-204D-A471-70BF6DD45767}"/>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
                                            <p:graphicEl>
                                              <a:dgm id="{2A37BBBF-A18C-204D-A471-70BF6DD45767}"/>
                                            </p:graphic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8">
                                            <p:graphicEl>
                                              <a:dgm id="{7F7DA5AC-2435-AF40-8244-F41A18E0AB4D}"/>
                                            </p:graphicEl>
                                          </p:spTgt>
                                        </p:tgtEl>
                                        <p:attrNameLst>
                                          <p:attrName>style.visibility</p:attrName>
                                        </p:attrNameLst>
                                      </p:cBhvr>
                                      <p:to>
                                        <p:strVal val="visible"/>
                                      </p:to>
                                    </p:set>
                                    <p:anim calcmode="lin" valueType="num">
                                      <p:cBhvr additive="base">
                                        <p:cTn id="37" dur="500" fill="hold"/>
                                        <p:tgtEl>
                                          <p:spTgt spid="8">
                                            <p:graphicEl>
                                              <a:dgm id="{7F7DA5AC-2435-AF40-8244-F41A18E0AB4D}"/>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graphicEl>
                                              <a:dgm id="{7F7DA5AC-2435-AF40-8244-F41A18E0AB4D}"/>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graphicEl>
                                              <a:dgm id="{C3433EC6-49CA-AB4B-B908-7482BC7FE445}"/>
                                            </p:graphicEl>
                                          </p:spTgt>
                                        </p:tgtEl>
                                        <p:attrNameLst>
                                          <p:attrName>style.visibility</p:attrName>
                                        </p:attrNameLst>
                                      </p:cBhvr>
                                      <p:to>
                                        <p:strVal val="visible"/>
                                      </p:to>
                                    </p:set>
                                    <p:anim calcmode="lin" valueType="num">
                                      <p:cBhvr additive="base">
                                        <p:cTn id="43" dur="500" fill="hold"/>
                                        <p:tgtEl>
                                          <p:spTgt spid="8">
                                            <p:graphicEl>
                                              <a:dgm id="{C3433EC6-49CA-AB4B-B908-7482BC7FE445}"/>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
                                            <p:graphicEl>
                                              <a:dgm id="{C3433EC6-49CA-AB4B-B908-7482BC7FE445}"/>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
                                            <p:graphicEl>
                                              <a:dgm id="{6DF6AB3E-C559-404D-B1BF-A485864941F6}"/>
                                            </p:graphicEl>
                                          </p:spTgt>
                                        </p:tgtEl>
                                        <p:attrNameLst>
                                          <p:attrName>style.visibility</p:attrName>
                                        </p:attrNameLst>
                                      </p:cBhvr>
                                      <p:to>
                                        <p:strVal val="visible"/>
                                      </p:to>
                                    </p:set>
                                    <p:anim calcmode="lin" valueType="num">
                                      <p:cBhvr additive="base">
                                        <p:cTn id="47" dur="500" fill="hold"/>
                                        <p:tgtEl>
                                          <p:spTgt spid="8">
                                            <p:graphicEl>
                                              <a:dgm id="{6DF6AB3E-C559-404D-B1BF-A485864941F6}"/>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8">
                                            <p:graphicEl>
                                              <a:dgm id="{6DF6AB3E-C559-404D-B1BF-A485864941F6}"/>
                                            </p:graphic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90FC-B920-3BDC-CB40-559E33A69FDB}"/>
              </a:ext>
            </a:extLst>
          </p:cNvPr>
          <p:cNvSpPr>
            <a:spLocks noGrp="1"/>
          </p:cNvSpPr>
          <p:nvPr>
            <p:ph type="title"/>
          </p:nvPr>
        </p:nvSpPr>
        <p:spPr>
          <a:xfrm>
            <a:off x="800230" y="766051"/>
            <a:ext cx="8374943" cy="598305"/>
          </a:xfrm>
        </p:spPr>
        <p:txBody>
          <a:bodyPr/>
          <a:lstStyle/>
          <a:p>
            <a:r>
              <a:rPr lang="en-US" dirty="0"/>
              <a:t>DevOps practices</a:t>
            </a:r>
          </a:p>
        </p:txBody>
      </p:sp>
      <p:sp>
        <p:nvSpPr>
          <p:cNvPr id="8" name="TextBox 7">
            <a:extLst>
              <a:ext uri="{FF2B5EF4-FFF2-40B4-BE49-F238E27FC236}">
                <a16:creationId xmlns:a16="http://schemas.microsoft.com/office/drawing/2014/main" id="{BD06E2B4-17D8-4F7D-F65A-9C69BB8C2150}"/>
              </a:ext>
            </a:extLst>
          </p:cNvPr>
          <p:cNvSpPr txBox="1"/>
          <p:nvPr/>
        </p:nvSpPr>
        <p:spPr>
          <a:xfrm>
            <a:off x="2618509" y="7606145"/>
            <a:ext cx="7190509" cy="276999"/>
          </a:xfrm>
          <a:prstGeom prst="rect">
            <a:avLst/>
          </a:prstGeom>
          <a:noFill/>
        </p:spPr>
        <p:txBody>
          <a:bodyPr wrap="square" lIns="0" tIns="0" rIns="0" bIns="0" rtlCol="0">
            <a:spAutoFit/>
          </a:bodyPr>
          <a:lstStyle/>
          <a:p>
            <a:r>
              <a:rPr lang="en-IN" sz="1800" dirty="0">
                <a:hlinkClick r:id="rId2"/>
              </a:rPr>
              <a:t>What is DevOps? DevOps Explained | Microsoft Azure</a:t>
            </a:r>
            <a:endParaRPr lang="en-US" sz="1800" dirty="0">
              <a:gradFill>
                <a:gsLst>
                  <a:gs pos="2917">
                    <a:schemeClr val="tx1"/>
                  </a:gs>
                  <a:gs pos="30000">
                    <a:schemeClr val="tx1"/>
                  </a:gs>
                </a:gsLst>
                <a:lin ang="5400000" scaled="0"/>
              </a:gradFill>
            </a:endParaRPr>
          </a:p>
        </p:txBody>
      </p:sp>
      <p:graphicFrame>
        <p:nvGraphicFramePr>
          <p:cNvPr id="5" name="Diagram 4">
            <a:extLst>
              <a:ext uri="{FF2B5EF4-FFF2-40B4-BE49-F238E27FC236}">
                <a16:creationId xmlns:a16="http://schemas.microsoft.com/office/drawing/2014/main" id="{50E2C26B-84C3-AC83-6CE6-5E53510F20AA}"/>
              </a:ext>
            </a:extLst>
          </p:cNvPr>
          <p:cNvGraphicFramePr/>
          <p:nvPr>
            <p:extLst>
              <p:ext uri="{D42A27DB-BD31-4B8C-83A1-F6EECF244321}">
                <p14:modId xmlns:p14="http://schemas.microsoft.com/office/powerpoint/2010/main" val="2433033555"/>
              </p:ext>
            </p:extLst>
          </p:nvPr>
        </p:nvGraphicFramePr>
        <p:xfrm>
          <a:off x="987552" y="1731264"/>
          <a:ext cx="9144000" cy="5610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20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graphicEl>
                                              <a:dgm id="{962E1127-8B91-F64E-8160-DAC8CAB44E6F}"/>
                                            </p:graphicEl>
                                          </p:spTgt>
                                        </p:tgtEl>
                                        <p:attrNameLst>
                                          <p:attrName>style.visibility</p:attrName>
                                        </p:attrNameLst>
                                      </p:cBhvr>
                                      <p:to>
                                        <p:strVal val="visible"/>
                                      </p:to>
                                    </p:set>
                                    <p:anim calcmode="lin" valueType="num">
                                      <p:cBhvr additive="base">
                                        <p:cTn id="11" dur="500" fill="hold"/>
                                        <p:tgtEl>
                                          <p:spTgt spid="5">
                                            <p:graphicEl>
                                              <a:dgm id="{962E1127-8B91-F64E-8160-DAC8CAB44E6F}"/>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962E1127-8B91-F64E-8160-DAC8CAB44E6F}"/>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graphicEl>
                                              <a:dgm id="{48C717AE-57EE-D34B-AB7D-6F566B500886}"/>
                                            </p:graphicEl>
                                          </p:spTgt>
                                        </p:tgtEl>
                                        <p:attrNameLst>
                                          <p:attrName>style.visibility</p:attrName>
                                        </p:attrNameLst>
                                      </p:cBhvr>
                                      <p:to>
                                        <p:strVal val="visible"/>
                                      </p:to>
                                    </p:set>
                                    <p:anim calcmode="lin" valueType="num">
                                      <p:cBhvr additive="base">
                                        <p:cTn id="15" dur="500" fill="hold"/>
                                        <p:tgtEl>
                                          <p:spTgt spid="5">
                                            <p:graphicEl>
                                              <a:dgm id="{48C717AE-57EE-D34B-AB7D-6F566B500886}"/>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graphicEl>
                                              <a:dgm id="{48C717AE-57EE-D34B-AB7D-6F566B500886}"/>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graphicEl>
                                              <a:dgm id="{56B647DB-E16F-4244-8CD9-9DE1E8261BA1}"/>
                                            </p:graphicEl>
                                          </p:spTgt>
                                        </p:tgtEl>
                                        <p:attrNameLst>
                                          <p:attrName>style.visibility</p:attrName>
                                        </p:attrNameLst>
                                      </p:cBhvr>
                                      <p:to>
                                        <p:strVal val="visible"/>
                                      </p:to>
                                    </p:set>
                                    <p:anim calcmode="lin" valueType="num">
                                      <p:cBhvr additive="base">
                                        <p:cTn id="19" dur="500" fill="hold"/>
                                        <p:tgtEl>
                                          <p:spTgt spid="5">
                                            <p:graphicEl>
                                              <a:dgm id="{56B647DB-E16F-4244-8CD9-9DE1E8261BA1}"/>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graphicEl>
                                              <a:dgm id="{56B647DB-E16F-4244-8CD9-9DE1E8261BA1}"/>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graphicEl>
                                              <a:dgm id="{C8765F3C-7E4C-7A43-8F0F-C4887EB7BCEE}"/>
                                            </p:graphicEl>
                                          </p:spTgt>
                                        </p:tgtEl>
                                        <p:attrNameLst>
                                          <p:attrName>style.visibility</p:attrName>
                                        </p:attrNameLst>
                                      </p:cBhvr>
                                      <p:to>
                                        <p:strVal val="visible"/>
                                      </p:to>
                                    </p:set>
                                    <p:anim calcmode="lin" valueType="num">
                                      <p:cBhvr additive="base">
                                        <p:cTn id="25" dur="500" fill="hold"/>
                                        <p:tgtEl>
                                          <p:spTgt spid="5">
                                            <p:graphicEl>
                                              <a:dgm id="{C8765F3C-7E4C-7A43-8F0F-C4887EB7BCEE}"/>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graphicEl>
                                              <a:dgm id="{C8765F3C-7E4C-7A43-8F0F-C4887EB7BCEE}"/>
                                            </p:graphic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graphicEl>
                                              <a:dgm id="{EC8EC099-092D-1448-8866-D476C9C00C1C}"/>
                                            </p:graphicEl>
                                          </p:spTgt>
                                        </p:tgtEl>
                                        <p:attrNameLst>
                                          <p:attrName>style.visibility</p:attrName>
                                        </p:attrNameLst>
                                      </p:cBhvr>
                                      <p:to>
                                        <p:strVal val="visible"/>
                                      </p:to>
                                    </p:set>
                                    <p:anim calcmode="lin" valueType="num">
                                      <p:cBhvr additive="base">
                                        <p:cTn id="29" dur="500" fill="hold"/>
                                        <p:tgtEl>
                                          <p:spTgt spid="5">
                                            <p:graphicEl>
                                              <a:dgm id="{EC8EC099-092D-1448-8866-D476C9C00C1C}"/>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graphicEl>
                                              <a:dgm id="{EC8EC099-092D-1448-8866-D476C9C00C1C}"/>
                                            </p:graphic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graphicEl>
                                              <a:dgm id="{E3A31578-1A92-9840-AA92-F07B3A52F6D6}"/>
                                            </p:graphicEl>
                                          </p:spTgt>
                                        </p:tgtEl>
                                        <p:attrNameLst>
                                          <p:attrName>style.visibility</p:attrName>
                                        </p:attrNameLst>
                                      </p:cBhvr>
                                      <p:to>
                                        <p:strVal val="visible"/>
                                      </p:to>
                                    </p:set>
                                    <p:anim calcmode="lin" valueType="num">
                                      <p:cBhvr additive="base">
                                        <p:cTn id="35" dur="500" fill="hold"/>
                                        <p:tgtEl>
                                          <p:spTgt spid="5">
                                            <p:graphicEl>
                                              <a:dgm id="{E3A31578-1A92-9840-AA92-F07B3A52F6D6}"/>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graphicEl>
                                              <a:dgm id="{E3A31578-1A92-9840-AA92-F07B3A52F6D6}"/>
                                            </p:graphic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
                                            <p:graphicEl>
                                              <a:dgm id="{6A06FBBA-B8DE-7D4F-B644-4224C69D91B2}"/>
                                            </p:graphicEl>
                                          </p:spTgt>
                                        </p:tgtEl>
                                        <p:attrNameLst>
                                          <p:attrName>style.visibility</p:attrName>
                                        </p:attrNameLst>
                                      </p:cBhvr>
                                      <p:to>
                                        <p:strVal val="visible"/>
                                      </p:to>
                                    </p:set>
                                    <p:anim calcmode="lin" valueType="num">
                                      <p:cBhvr additive="base">
                                        <p:cTn id="39" dur="500" fill="hold"/>
                                        <p:tgtEl>
                                          <p:spTgt spid="5">
                                            <p:graphicEl>
                                              <a:dgm id="{6A06FBBA-B8DE-7D4F-B644-4224C69D91B2}"/>
                                            </p:graphic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graphicEl>
                                              <a:dgm id="{6A06FBBA-B8DE-7D4F-B644-4224C69D91B2}"/>
                                            </p:graphic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
                                            <p:graphicEl>
                                              <a:dgm id="{D4F868BD-9CEF-7348-8920-53B11EF8D770}"/>
                                            </p:graphicEl>
                                          </p:spTgt>
                                        </p:tgtEl>
                                        <p:attrNameLst>
                                          <p:attrName>style.visibility</p:attrName>
                                        </p:attrNameLst>
                                      </p:cBhvr>
                                      <p:to>
                                        <p:strVal val="visible"/>
                                      </p:to>
                                    </p:set>
                                    <p:anim calcmode="lin" valueType="num">
                                      <p:cBhvr additive="base">
                                        <p:cTn id="45" dur="500" fill="hold"/>
                                        <p:tgtEl>
                                          <p:spTgt spid="5">
                                            <p:graphicEl>
                                              <a:dgm id="{D4F868BD-9CEF-7348-8920-53B11EF8D770}"/>
                                            </p:graphic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graphicEl>
                                              <a:dgm id="{D4F868BD-9CEF-7348-8920-53B11EF8D770}"/>
                                            </p:graphic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
                                            <p:graphicEl>
                                              <a:dgm id="{B798C13F-0294-614D-9B2F-8D00DFC3C06F}"/>
                                            </p:graphicEl>
                                          </p:spTgt>
                                        </p:tgtEl>
                                        <p:attrNameLst>
                                          <p:attrName>style.visibility</p:attrName>
                                        </p:attrNameLst>
                                      </p:cBhvr>
                                      <p:to>
                                        <p:strVal val="visible"/>
                                      </p:to>
                                    </p:set>
                                    <p:anim calcmode="lin" valueType="num">
                                      <p:cBhvr additive="base">
                                        <p:cTn id="49" dur="500" fill="hold"/>
                                        <p:tgtEl>
                                          <p:spTgt spid="5">
                                            <p:graphicEl>
                                              <a:dgm id="{B798C13F-0294-614D-9B2F-8D00DFC3C06F}"/>
                                            </p:graphic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graphicEl>
                                              <a:dgm id="{B798C13F-0294-614D-9B2F-8D00DFC3C06F}"/>
                                            </p:graphic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
                                            <p:graphicEl>
                                              <a:dgm id="{156C89CC-AD30-3D4D-B79C-D26F46C55998}"/>
                                            </p:graphicEl>
                                          </p:spTgt>
                                        </p:tgtEl>
                                        <p:attrNameLst>
                                          <p:attrName>style.visibility</p:attrName>
                                        </p:attrNameLst>
                                      </p:cBhvr>
                                      <p:to>
                                        <p:strVal val="visible"/>
                                      </p:to>
                                    </p:set>
                                    <p:anim calcmode="lin" valueType="num">
                                      <p:cBhvr additive="base">
                                        <p:cTn id="55" dur="500" fill="hold"/>
                                        <p:tgtEl>
                                          <p:spTgt spid="5">
                                            <p:graphicEl>
                                              <a:dgm id="{156C89CC-AD30-3D4D-B79C-D26F46C55998}"/>
                                            </p:graphic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graphicEl>
                                              <a:dgm id="{156C89CC-AD30-3D4D-B79C-D26F46C55998}"/>
                                            </p:graphic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
                                            <p:graphicEl>
                                              <a:dgm id="{7C242C6A-11B6-864E-9CF2-B875E42AB1D0}"/>
                                            </p:graphicEl>
                                          </p:spTgt>
                                        </p:tgtEl>
                                        <p:attrNameLst>
                                          <p:attrName>style.visibility</p:attrName>
                                        </p:attrNameLst>
                                      </p:cBhvr>
                                      <p:to>
                                        <p:strVal val="visible"/>
                                      </p:to>
                                    </p:set>
                                    <p:anim calcmode="lin" valueType="num">
                                      <p:cBhvr additive="base">
                                        <p:cTn id="59" dur="500" fill="hold"/>
                                        <p:tgtEl>
                                          <p:spTgt spid="5">
                                            <p:graphicEl>
                                              <a:dgm id="{7C242C6A-11B6-864E-9CF2-B875E42AB1D0}"/>
                                            </p:graphic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5">
                                            <p:graphicEl>
                                              <a:dgm id="{7C242C6A-11B6-864E-9CF2-B875E42AB1D0}"/>
                                            </p:graphic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5">
                                            <p:graphicEl>
                                              <a:dgm id="{E509722A-C15E-5C4F-BB17-30B16C713545}"/>
                                            </p:graphicEl>
                                          </p:spTgt>
                                        </p:tgtEl>
                                        <p:attrNameLst>
                                          <p:attrName>style.visibility</p:attrName>
                                        </p:attrNameLst>
                                      </p:cBhvr>
                                      <p:to>
                                        <p:strVal val="visible"/>
                                      </p:to>
                                    </p:set>
                                    <p:anim calcmode="lin" valueType="num">
                                      <p:cBhvr additive="base">
                                        <p:cTn id="65" dur="500" fill="hold"/>
                                        <p:tgtEl>
                                          <p:spTgt spid="5">
                                            <p:graphicEl>
                                              <a:dgm id="{E509722A-C15E-5C4F-BB17-30B16C713545}"/>
                                            </p:graphic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5">
                                            <p:graphicEl>
                                              <a:dgm id="{E509722A-C15E-5C4F-BB17-30B16C713545}"/>
                                            </p:graphicEl>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5">
                                            <p:graphicEl>
                                              <a:dgm id="{287F2782-6D1C-7041-A812-58D1389C219E}"/>
                                            </p:graphicEl>
                                          </p:spTgt>
                                        </p:tgtEl>
                                        <p:attrNameLst>
                                          <p:attrName>style.visibility</p:attrName>
                                        </p:attrNameLst>
                                      </p:cBhvr>
                                      <p:to>
                                        <p:strVal val="visible"/>
                                      </p:to>
                                    </p:set>
                                    <p:anim calcmode="lin" valueType="num">
                                      <p:cBhvr additive="base">
                                        <p:cTn id="69" dur="500" fill="hold"/>
                                        <p:tgtEl>
                                          <p:spTgt spid="5">
                                            <p:graphicEl>
                                              <a:dgm id="{287F2782-6D1C-7041-A812-58D1389C219E}"/>
                                            </p:graphic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5">
                                            <p:graphicEl>
                                              <a:dgm id="{287F2782-6D1C-7041-A812-58D1389C219E}"/>
                                            </p:graphic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5">
                                            <p:graphicEl>
                                              <a:dgm id="{D4DFFC3F-8570-C046-96F4-78DECFC0079A}"/>
                                            </p:graphicEl>
                                          </p:spTgt>
                                        </p:tgtEl>
                                        <p:attrNameLst>
                                          <p:attrName>style.visibility</p:attrName>
                                        </p:attrNameLst>
                                      </p:cBhvr>
                                      <p:to>
                                        <p:strVal val="visible"/>
                                      </p:to>
                                    </p:set>
                                    <p:anim calcmode="lin" valueType="num">
                                      <p:cBhvr additive="base">
                                        <p:cTn id="75" dur="500" fill="hold"/>
                                        <p:tgtEl>
                                          <p:spTgt spid="5">
                                            <p:graphicEl>
                                              <a:dgm id="{D4DFFC3F-8570-C046-96F4-78DECFC0079A}"/>
                                            </p:graphic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5">
                                            <p:graphicEl>
                                              <a:dgm id="{D4DFFC3F-8570-C046-96F4-78DECFC0079A}"/>
                                            </p:graphicEl>
                                          </p:spTgt>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5">
                                            <p:graphicEl>
                                              <a:dgm id="{08C690DB-E9F1-DA4E-94CC-2CB5FE5D5A9B}"/>
                                            </p:graphicEl>
                                          </p:spTgt>
                                        </p:tgtEl>
                                        <p:attrNameLst>
                                          <p:attrName>style.visibility</p:attrName>
                                        </p:attrNameLst>
                                      </p:cBhvr>
                                      <p:to>
                                        <p:strVal val="visible"/>
                                      </p:to>
                                    </p:set>
                                    <p:anim calcmode="lin" valueType="num">
                                      <p:cBhvr additive="base">
                                        <p:cTn id="79" dur="500" fill="hold"/>
                                        <p:tgtEl>
                                          <p:spTgt spid="5">
                                            <p:graphicEl>
                                              <a:dgm id="{08C690DB-E9F1-DA4E-94CC-2CB5FE5D5A9B}"/>
                                            </p:graphic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5">
                                            <p:graphicEl>
                                              <a:dgm id="{08C690DB-E9F1-DA4E-94CC-2CB5FE5D5A9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5" grpId="0">
        <p:bldSub>
          <a:bldDgm bld="one"/>
        </p:bldSub>
      </p:bldGraphic>
    </p:bld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2.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3.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754</Words>
  <Application>Microsoft Macintosh PowerPoint</Application>
  <PresentationFormat>Custom</PresentationFormat>
  <Paragraphs>161</Paragraphs>
  <Slides>26</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Calibri</vt:lpstr>
      <vt:lpstr>Poppins Light</vt:lpstr>
      <vt:lpstr>Segoe UI</vt:lpstr>
      <vt:lpstr>Arial</vt:lpstr>
      <vt:lpstr>Wingdings</vt:lpstr>
      <vt:lpstr>Maersk Headline Light</vt:lpstr>
      <vt:lpstr>Segoe UI Semibold (Headings)</vt:lpstr>
      <vt:lpstr>Segoe UI Semibold</vt:lpstr>
      <vt:lpstr>Poppins</vt:lpstr>
      <vt:lpstr>Document template - Corp grid</vt:lpstr>
      <vt:lpstr>1_Document template - Corp grid</vt:lpstr>
      <vt:lpstr>PowerPoint Presentation</vt:lpstr>
      <vt:lpstr>Swaminathan Vetri</vt:lpstr>
      <vt:lpstr>DevOps Practices for large distributed teams</vt:lpstr>
      <vt:lpstr>About Me</vt:lpstr>
      <vt:lpstr>Agenda</vt:lpstr>
      <vt:lpstr>What is DevOps</vt:lpstr>
      <vt:lpstr>DevOps Explained</vt:lpstr>
      <vt:lpstr>DevOps culture</vt:lpstr>
      <vt:lpstr>DevOps practices</vt:lpstr>
      <vt:lpstr>Version Control</vt:lpstr>
      <vt:lpstr>Branching strategy</vt:lpstr>
      <vt:lpstr>Demo</vt:lpstr>
      <vt:lpstr>Continuous Integration</vt:lpstr>
      <vt:lpstr>Continuous Delivery</vt:lpstr>
      <vt:lpstr>Demo</vt:lpstr>
      <vt:lpstr>Kubernetes Deployments</vt:lpstr>
      <vt:lpstr>Demo</vt:lpstr>
      <vt:lpstr>Infrastructure as Code</vt:lpstr>
      <vt:lpstr>Demo</vt:lpstr>
      <vt:lpstr>Continuous Monitoring</vt:lpstr>
      <vt:lpstr>Demo</vt:lpstr>
      <vt:lpstr>Our learnings/challenges</vt:lpstr>
      <vt:lpstr>DevOps metrics</vt:lpstr>
      <vt:lpstr>PowerPoint Presentation</vt:lpstr>
      <vt:lpstr>Q &amp; A</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12</cp:revision>
  <dcterms:created xsi:type="dcterms:W3CDTF">2020-10-17T05:30:34Z</dcterms:created>
  <dcterms:modified xsi:type="dcterms:W3CDTF">2022-10-20T01:16:08Z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ContentTypeId">
    <vt:lpwstr>0x010100FB6A37E6996C184D85BF3BA8E3563761</vt:lpwstr>
  </property>
  <property fmtid="{D5CDD505-2E9C-101B-9397-08002B2CF9AE}" pid="10" name="MSIP_Label_455b24b8-e69b-4583-bfd0-d64b5cee0119_Enabled">
    <vt:lpwstr>true</vt:lpwstr>
  </property>
  <property fmtid="{D5CDD505-2E9C-101B-9397-08002B2CF9AE}" pid="11" name="MSIP_Label_455b24b8-e69b-4583-bfd0-d64b5cee0119_SetDate">
    <vt:lpwstr>2022-10-15T17:18:45Z</vt:lpwstr>
  </property>
  <property fmtid="{D5CDD505-2E9C-101B-9397-08002B2CF9AE}" pid="12" name="MSIP_Label_455b24b8-e69b-4583-bfd0-d64b5cee0119_Method">
    <vt:lpwstr>Privileged</vt:lpwstr>
  </property>
  <property fmtid="{D5CDD505-2E9C-101B-9397-08002B2CF9AE}" pid="13" name="MSIP_Label_455b24b8-e69b-4583-bfd0-d64b5cee0119_Name">
    <vt:lpwstr>Public</vt:lpwstr>
  </property>
  <property fmtid="{D5CDD505-2E9C-101B-9397-08002B2CF9AE}" pid="14" name="MSIP_Label_455b24b8-e69b-4583-bfd0-d64b5cee0119_SiteId">
    <vt:lpwstr>05d75c05-fa1a-42e7-9cf1-eb416c396f2d</vt:lpwstr>
  </property>
  <property fmtid="{D5CDD505-2E9C-101B-9397-08002B2CF9AE}" pid="15" name="MSIP_Label_455b24b8-e69b-4583-bfd0-d64b5cee0119_ActionId">
    <vt:lpwstr>ad318df8-2db3-46f9-95ef-6db6f64addcb</vt:lpwstr>
  </property>
  <property fmtid="{D5CDD505-2E9C-101B-9397-08002B2CF9AE}" pid="16" name="MSIP_Label_455b24b8-e69b-4583-bfd0-d64b5cee0119_ContentBits">
    <vt:lpwstr>2</vt:lpwstr>
  </property>
  <property fmtid="{D5CDD505-2E9C-101B-9397-08002B2CF9AE}" pid="17" name="ClassificationContentMarkingFooterLocations">
    <vt:lpwstr>Document template - Corp grid:49\1_Document template - Corp grid:49</vt:lpwstr>
  </property>
  <property fmtid="{D5CDD505-2E9C-101B-9397-08002B2CF9AE}" pid="18" name="ClassificationContentMarkingFooterText">
    <vt:lpwstr>Classification: Public</vt:lpwstr>
  </property>
</Properties>
</file>